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16"/>
  </p:notesMasterIdLst>
  <p:sldIdLst>
    <p:sldId id="256" r:id="rId2"/>
    <p:sldId id="280" r:id="rId3"/>
    <p:sldId id="272" r:id="rId4"/>
    <p:sldId id="281" r:id="rId5"/>
    <p:sldId id="259" r:id="rId6"/>
    <p:sldId id="260" r:id="rId7"/>
    <p:sldId id="269" r:id="rId8"/>
    <p:sldId id="270" r:id="rId9"/>
    <p:sldId id="275" r:id="rId10"/>
    <p:sldId id="279" r:id="rId11"/>
    <p:sldId id="273" r:id="rId12"/>
    <p:sldId id="274" r:id="rId13"/>
    <p:sldId id="276" r:id="rId14"/>
    <p:sldId id="278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D24C8C-63B4-4730-8F61-53E164627F7E}">
  <a:tblStyle styleId="{3AD24C8C-63B4-4730-8F61-53E164627F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84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1723facd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b1723facd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b1723facdc_0_5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b1723facdc_0_5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6297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b1723facdc_0_5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b1723facdc_0_5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941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b1723facdc_0_5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b1723facdc_0_5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1000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b1723facdc_0_5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b1723facdc_0_5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998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b1723facdc_0_5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b1723facdc_0_5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b179643f6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b179643f6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b179643f6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b179643f6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5567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5" name="Google Shape;8735;gb1a8945be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6" name="Google Shape;8736;gb1a8945be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1933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b1723facdc_0_5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b1723facdc_0_5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228250" y="1542475"/>
            <a:ext cx="4687500" cy="15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76100" y="3164550"/>
            <a:ext cx="27918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572000" y="2671658"/>
            <a:ext cx="3792900" cy="62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4572000" y="1329738"/>
            <a:ext cx="3792900" cy="11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572000" y="3297463"/>
            <a:ext cx="3792900" cy="5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body" idx="1"/>
          </p:nvPr>
        </p:nvSpPr>
        <p:spPr>
          <a:xfrm>
            <a:off x="1152375" y="2139400"/>
            <a:ext cx="4275900" cy="12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482400"/>
              </a:buClr>
              <a:buSzPts val="800"/>
              <a:buFont typeface="Nunito Light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82400"/>
              </a:buClr>
              <a:buSzPts val="1200"/>
              <a:buFont typeface="Nunito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1152375" y="1566700"/>
            <a:ext cx="427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subTitle" idx="1"/>
          </p:nvPr>
        </p:nvSpPr>
        <p:spPr>
          <a:xfrm>
            <a:off x="699100" y="2349913"/>
            <a:ext cx="25335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2"/>
          </p:nvPr>
        </p:nvSpPr>
        <p:spPr>
          <a:xfrm>
            <a:off x="699100" y="2739885"/>
            <a:ext cx="25335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3"/>
          </p:nvPr>
        </p:nvSpPr>
        <p:spPr>
          <a:xfrm>
            <a:off x="3305250" y="2349913"/>
            <a:ext cx="25335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ubTitle" idx="4"/>
          </p:nvPr>
        </p:nvSpPr>
        <p:spPr>
          <a:xfrm>
            <a:off x="3305250" y="2739885"/>
            <a:ext cx="25335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5"/>
          </p:nvPr>
        </p:nvSpPr>
        <p:spPr>
          <a:xfrm>
            <a:off x="5911400" y="2349913"/>
            <a:ext cx="25335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6"/>
          </p:nvPr>
        </p:nvSpPr>
        <p:spPr>
          <a:xfrm>
            <a:off x="5911400" y="2739885"/>
            <a:ext cx="2533500" cy="6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35987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ivvic"/>
              <a:buChar char="●"/>
              <a:defRPr sz="1800"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○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■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●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○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■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●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○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Livvic"/>
              <a:buChar char="■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62" r:id="rId5"/>
    <p:sldLayoutId id="2147483674" r:id="rId6"/>
  </p:sldLayoutIdLst>
  <p:transition spd="slow">
    <p:wip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28"/>
          <p:cNvGrpSpPr/>
          <p:nvPr/>
        </p:nvGrpSpPr>
        <p:grpSpPr>
          <a:xfrm rot="-1985458">
            <a:off x="-512319" y="-928453"/>
            <a:ext cx="3236603" cy="2992665"/>
            <a:chOff x="2483025" y="1774950"/>
            <a:chExt cx="1815750" cy="1678900"/>
          </a:xfrm>
        </p:grpSpPr>
        <p:sp>
          <p:nvSpPr>
            <p:cNvPr id="125" name="Google Shape;125;p28"/>
            <p:cNvSpPr/>
            <p:nvPr/>
          </p:nvSpPr>
          <p:spPr>
            <a:xfrm>
              <a:off x="2546425" y="1800350"/>
              <a:ext cx="1653525" cy="1653500"/>
            </a:xfrm>
            <a:custGeom>
              <a:avLst/>
              <a:gdLst/>
              <a:ahLst/>
              <a:cxnLst/>
              <a:rect l="l" t="t" r="r" b="b"/>
              <a:pathLst>
                <a:path w="66141" h="66140" extrusionOk="0">
                  <a:moveTo>
                    <a:pt x="33077" y="1144"/>
                  </a:moveTo>
                  <a:cubicBezTo>
                    <a:pt x="50674" y="1144"/>
                    <a:pt x="64997" y="15467"/>
                    <a:pt x="64997" y="33064"/>
                  </a:cubicBezTo>
                  <a:cubicBezTo>
                    <a:pt x="64997" y="50673"/>
                    <a:pt x="50674" y="64997"/>
                    <a:pt x="33077" y="64997"/>
                  </a:cubicBezTo>
                  <a:cubicBezTo>
                    <a:pt x="15467" y="64997"/>
                    <a:pt x="1144" y="50673"/>
                    <a:pt x="1144" y="33064"/>
                  </a:cubicBezTo>
                  <a:cubicBezTo>
                    <a:pt x="1144" y="15467"/>
                    <a:pt x="15467" y="1144"/>
                    <a:pt x="33077" y="1144"/>
                  </a:cubicBezTo>
                  <a:close/>
                  <a:moveTo>
                    <a:pt x="33077" y="1"/>
                  </a:moveTo>
                  <a:cubicBezTo>
                    <a:pt x="14836" y="1"/>
                    <a:pt x="1" y="14836"/>
                    <a:pt x="1" y="33064"/>
                  </a:cubicBezTo>
                  <a:cubicBezTo>
                    <a:pt x="1" y="51304"/>
                    <a:pt x="14836" y="66140"/>
                    <a:pt x="33077" y="66140"/>
                  </a:cubicBezTo>
                  <a:cubicBezTo>
                    <a:pt x="51317" y="66140"/>
                    <a:pt x="66140" y="51304"/>
                    <a:pt x="66140" y="33064"/>
                  </a:cubicBezTo>
                  <a:cubicBezTo>
                    <a:pt x="66140" y="14836"/>
                    <a:pt x="51305" y="1"/>
                    <a:pt x="3307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3422725" y="3171350"/>
              <a:ext cx="425675" cy="206900"/>
            </a:xfrm>
            <a:custGeom>
              <a:avLst/>
              <a:gdLst/>
              <a:ahLst/>
              <a:cxnLst/>
              <a:rect l="l" t="t" r="r" b="b"/>
              <a:pathLst>
                <a:path w="17027" h="8276" extrusionOk="0">
                  <a:moveTo>
                    <a:pt x="17027" y="1"/>
                  </a:moveTo>
                  <a:cubicBezTo>
                    <a:pt x="17027" y="1"/>
                    <a:pt x="16848" y="215"/>
                    <a:pt x="16503" y="584"/>
                  </a:cubicBezTo>
                  <a:cubicBezTo>
                    <a:pt x="16193" y="953"/>
                    <a:pt x="15705" y="1477"/>
                    <a:pt x="15050" y="2060"/>
                  </a:cubicBezTo>
                  <a:cubicBezTo>
                    <a:pt x="13753" y="3251"/>
                    <a:pt x="11741" y="4620"/>
                    <a:pt x="9312" y="5668"/>
                  </a:cubicBezTo>
                  <a:cubicBezTo>
                    <a:pt x="6895" y="6740"/>
                    <a:pt x="4525" y="7359"/>
                    <a:pt x="2811" y="7728"/>
                  </a:cubicBezTo>
                  <a:cubicBezTo>
                    <a:pt x="1954" y="7918"/>
                    <a:pt x="1251" y="8049"/>
                    <a:pt x="763" y="8144"/>
                  </a:cubicBezTo>
                  <a:cubicBezTo>
                    <a:pt x="263" y="8228"/>
                    <a:pt x="1" y="8275"/>
                    <a:pt x="1" y="8275"/>
                  </a:cubicBezTo>
                  <a:cubicBezTo>
                    <a:pt x="1" y="8275"/>
                    <a:pt x="287" y="8264"/>
                    <a:pt x="775" y="8252"/>
                  </a:cubicBezTo>
                  <a:cubicBezTo>
                    <a:pt x="1275" y="8216"/>
                    <a:pt x="1989" y="8168"/>
                    <a:pt x="2870" y="8061"/>
                  </a:cubicBezTo>
                  <a:cubicBezTo>
                    <a:pt x="4633" y="7859"/>
                    <a:pt x="7085" y="7406"/>
                    <a:pt x="9597" y="6311"/>
                  </a:cubicBezTo>
                  <a:cubicBezTo>
                    <a:pt x="12133" y="5216"/>
                    <a:pt x="14110" y="3632"/>
                    <a:pt x="15301" y="2310"/>
                  </a:cubicBezTo>
                  <a:cubicBezTo>
                    <a:pt x="15908" y="1656"/>
                    <a:pt x="16336" y="1072"/>
                    <a:pt x="16610" y="655"/>
                  </a:cubicBezTo>
                  <a:cubicBezTo>
                    <a:pt x="16896" y="239"/>
                    <a:pt x="17027" y="1"/>
                    <a:pt x="1702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3488525" y="3212725"/>
              <a:ext cx="233375" cy="116700"/>
            </a:xfrm>
            <a:custGeom>
              <a:avLst/>
              <a:gdLst/>
              <a:ahLst/>
              <a:cxnLst/>
              <a:rect l="l" t="t" r="r" b="b"/>
              <a:pathLst>
                <a:path w="9335" h="4668" extrusionOk="0">
                  <a:moveTo>
                    <a:pt x="9335" y="1"/>
                  </a:moveTo>
                  <a:cubicBezTo>
                    <a:pt x="9335" y="1"/>
                    <a:pt x="9216" y="84"/>
                    <a:pt x="9001" y="251"/>
                  </a:cubicBezTo>
                  <a:cubicBezTo>
                    <a:pt x="8799" y="417"/>
                    <a:pt x="8466" y="655"/>
                    <a:pt x="8085" y="917"/>
                  </a:cubicBezTo>
                  <a:cubicBezTo>
                    <a:pt x="7287" y="1477"/>
                    <a:pt x="6180" y="2168"/>
                    <a:pt x="4894" y="2810"/>
                  </a:cubicBezTo>
                  <a:cubicBezTo>
                    <a:pt x="3620" y="3453"/>
                    <a:pt x="2393" y="3930"/>
                    <a:pt x="1489" y="4227"/>
                  </a:cubicBezTo>
                  <a:cubicBezTo>
                    <a:pt x="1036" y="4370"/>
                    <a:pt x="667" y="4477"/>
                    <a:pt x="405" y="4549"/>
                  </a:cubicBezTo>
                  <a:cubicBezTo>
                    <a:pt x="143" y="4632"/>
                    <a:pt x="0" y="4668"/>
                    <a:pt x="0" y="4668"/>
                  </a:cubicBezTo>
                  <a:lnTo>
                    <a:pt x="417" y="4668"/>
                  </a:lnTo>
                  <a:cubicBezTo>
                    <a:pt x="691" y="4656"/>
                    <a:pt x="1072" y="4632"/>
                    <a:pt x="1560" y="4573"/>
                  </a:cubicBezTo>
                  <a:cubicBezTo>
                    <a:pt x="2524" y="4430"/>
                    <a:pt x="3858" y="4108"/>
                    <a:pt x="5203" y="3441"/>
                  </a:cubicBezTo>
                  <a:cubicBezTo>
                    <a:pt x="6561" y="2751"/>
                    <a:pt x="7620" y="1894"/>
                    <a:pt x="8299" y="1191"/>
                  </a:cubicBezTo>
                  <a:cubicBezTo>
                    <a:pt x="8644" y="834"/>
                    <a:pt x="8918" y="536"/>
                    <a:pt x="9073" y="322"/>
                  </a:cubicBezTo>
                  <a:cubicBezTo>
                    <a:pt x="9239" y="120"/>
                    <a:pt x="9335" y="1"/>
                    <a:pt x="933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3550725" y="3216000"/>
              <a:ext cx="75050" cy="50925"/>
            </a:xfrm>
            <a:custGeom>
              <a:avLst/>
              <a:gdLst/>
              <a:ahLst/>
              <a:cxnLst/>
              <a:rect l="l" t="t" r="r" b="b"/>
              <a:pathLst>
                <a:path w="3002" h="2037" extrusionOk="0">
                  <a:moveTo>
                    <a:pt x="3001" y="1"/>
                  </a:moveTo>
                  <a:cubicBezTo>
                    <a:pt x="3001" y="1"/>
                    <a:pt x="2132" y="167"/>
                    <a:pt x="1310" y="727"/>
                  </a:cubicBezTo>
                  <a:cubicBezTo>
                    <a:pt x="477" y="1298"/>
                    <a:pt x="1" y="2037"/>
                    <a:pt x="1" y="2037"/>
                  </a:cubicBezTo>
                  <a:cubicBezTo>
                    <a:pt x="1" y="2037"/>
                    <a:pt x="858" y="1870"/>
                    <a:pt x="1691" y="1310"/>
                  </a:cubicBezTo>
                  <a:cubicBezTo>
                    <a:pt x="2525" y="739"/>
                    <a:pt x="3001" y="1"/>
                    <a:pt x="300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3539125" y="3190600"/>
              <a:ext cx="61925" cy="30250"/>
            </a:xfrm>
            <a:custGeom>
              <a:avLst/>
              <a:gdLst/>
              <a:ahLst/>
              <a:cxnLst/>
              <a:rect l="l" t="t" r="r" b="b"/>
              <a:pathLst>
                <a:path w="2477" h="1210" extrusionOk="0">
                  <a:moveTo>
                    <a:pt x="2350" y="1"/>
                  </a:moveTo>
                  <a:cubicBezTo>
                    <a:pt x="2117" y="1"/>
                    <a:pt x="1597" y="34"/>
                    <a:pt x="1084" y="290"/>
                  </a:cubicBezTo>
                  <a:cubicBezTo>
                    <a:pt x="405" y="636"/>
                    <a:pt x="0" y="1207"/>
                    <a:pt x="0" y="1207"/>
                  </a:cubicBezTo>
                  <a:cubicBezTo>
                    <a:pt x="0" y="1207"/>
                    <a:pt x="37" y="1210"/>
                    <a:pt x="102" y="1210"/>
                  </a:cubicBezTo>
                  <a:cubicBezTo>
                    <a:pt x="320" y="1210"/>
                    <a:pt x="858" y="1181"/>
                    <a:pt x="1381" y="933"/>
                  </a:cubicBezTo>
                  <a:cubicBezTo>
                    <a:pt x="2072" y="588"/>
                    <a:pt x="2477" y="5"/>
                    <a:pt x="2477" y="5"/>
                  </a:cubicBezTo>
                  <a:cubicBezTo>
                    <a:pt x="2477" y="5"/>
                    <a:pt x="2431" y="1"/>
                    <a:pt x="235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2764025" y="1887850"/>
              <a:ext cx="393825" cy="307225"/>
            </a:xfrm>
            <a:custGeom>
              <a:avLst/>
              <a:gdLst/>
              <a:ahLst/>
              <a:cxnLst/>
              <a:rect l="l" t="t" r="r" b="b"/>
              <a:pathLst>
                <a:path w="15753" h="12289" extrusionOk="0">
                  <a:moveTo>
                    <a:pt x="15752" y="1"/>
                  </a:moveTo>
                  <a:lnTo>
                    <a:pt x="15752" y="1"/>
                  </a:lnTo>
                  <a:cubicBezTo>
                    <a:pt x="15752" y="1"/>
                    <a:pt x="15467" y="72"/>
                    <a:pt x="14967" y="191"/>
                  </a:cubicBezTo>
                  <a:cubicBezTo>
                    <a:pt x="14705" y="251"/>
                    <a:pt x="14395" y="334"/>
                    <a:pt x="14050" y="453"/>
                  </a:cubicBezTo>
                  <a:cubicBezTo>
                    <a:pt x="13693" y="572"/>
                    <a:pt x="13300" y="692"/>
                    <a:pt x="12859" y="870"/>
                  </a:cubicBezTo>
                  <a:cubicBezTo>
                    <a:pt x="12431" y="1037"/>
                    <a:pt x="11954" y="1215"/>
                    <a:pt x="11466" y="1454"/>
                  </a:cubicBezTo>
                  <a:cubicBezTo>
                    <a:pt x="10978" y="1668"/>
                    <a:pt x="10454" y="1942"/>
                    <a:pt x="9906" y="2227"/>
                  </a:cubicBezTo>
                  <a:cubicBezTo>
                    <a:pt x="8811" y="2823"/>
                    <a:pt x="7668" y="3549"/>
                    <a:pt x="6537" y="4430"/>
                  </a:cubicBezTo>
                  <a:cubicBezTo>
                    <a:pt x="5418" y="5311"/>
                    <a:pt x="4430" y="6252"/>
                    <a:pt x="3596" y="7157"/>
                  </a:cubicBezTo>
                  <a:cubicBezTo>
                    <a:pt x="3191" y="7621"/>
                    <a:pt x="2787" y="8061"/>
                    <a:pt x="2465" y="8490"/>
                  </a:cubicBezTo>
                  <a:cubicBezTo>
                    <a:pt x="2120" y="8907"/>
                    <a:pt x="1822" y="9324"/>
                    <a:pt x="1548" y="9716"/>
                  </a:cubicBezTo>
                  <a:cubicBezTo>
                    <a:pt x="1286" y="10097"/>
                    <a:pt x="1060" y="10455"/>
                    <a:pt x="870" y="10776"/>
                  </a:cubicBezTo>
                  <a:cubicBezTo>
                    <a:pt x="679" y="11086"/>
                    <a:pt x="512" y="11371"/>
                    <a:pt x="393" y="11586"/>
                  </a:cubicBezTo>
                  <a:cubicBezTo>
                    <a:pt x="143" y="12038"/>
                    <a:pt x="0" y="12288"/>
                    <a:pt x="0" y="12288"/>
                  </a:cubicBezTo>
                  <a:cubicBezTo>
                    <a:pt x="0" y="12288"/>
                    <a:pt x="167" y="12062"/>
                    <a:pt x="477" y="11645"/>
                  </a:cubicBezTo>
                  <a:cubicBezTo>
                    <a:pt x="631" y="11443"/>
                    <a:pt x="810" y="11193"/>
                    <a:pt x="1048" y="10907"/>
                  </a:cubicBezTo>
                  <a:cubicBezTo>
                    <a:pt x="1286" y="10621"/>
                    <a:pt x="1524" y="10276"/>
                    <a:pt x="1834" y="9943"/>
                  </a:cubicBezTo>
                  <a:cubicBezTo>
                    <a:pt x="2132" y="9585"/>
                    <a:pt x="2465" y="9193"/>
                    <a:pt x="2834" y="8812"/>
                  </a:cubicBezTo>
                  <a:cubicBezTo>
                    <a:pt x="3191" y="8407"/>
                    <a:pt x="3608" y="8002"/>
                    <a:pt x="4025" y="7573"/>
                  </a:cubicBezTo>
                  <a:cubicBezTo>
                    <a:pt x="4882" y="6728"/>
                    <a:pt x="5882" y="5847"/>
                    <a:pt x="6966" y="4978"/>
                  </a:cubicBezTo>
                  <a:cubicBezTo>
                    <a:pt x="8073" y="4132"/>
                    <a:pt x="9168" y="3394"/>
                    <a:pt x="10204" y="2751"/>
                  </a:cubicBezTo>
                  <a:cubicBezTo>
                    <a:pt x="10716" y="2442"/>
                    <a:pt x="11216" y="2144"/>
                    <a:pt x="11692" y="1882"/>
                  </a:cubicBezTo>
                  <a:cubicBezTo>
                    <a:pt x="12145" y="1632"/>
                    <a:pt x="12597" y="1406"/>
                    <a:pt x="13014" y="1204"/>
                  </a:cubicBezTo>
                  <a:cubicBezTo>
                    <a:pt x="13431" y="989"/>
                    <a:pt x="13812" y="834"/>
                    <a:pt x="14145" y="680"/>
                  </a:cubicBezTo>
                  <a:cubicBezTo>
                    <a:pt x="14467" y="513"/>
                    <a:pt x="14764" y="394"/>
                    <a:pt x="15002" y="311"/>
                  </a:cubicBezTo>
                  <a:cubicBezTo>
                    <a:pt x="15478" y="96"/>
                    <a:pt x="15752" y="1"/>
                    <a:pt x="1575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2832175" y="1989650"/>
              <a:ext cx="202450" cy="180125"/>
            </a:xfrm>
            <a:custGeom>
              <a:avLst/>
              <a:gdLst/>
              <a:ahLst/>
              <a:cxnLst/>
              <a:rect l="l" t="t" r="r" b="b"/>
              <a:pathLst>
                <a:path w="8098" h="7205" extrusionOk="0">
                  <a:moveTo>
                    <a:pt x="8097" y="1"/>
                  </a:moveTo>
                  <a:cubicBezTo>
                    <a:pt x="8097" y="1"/>
                    <a:pt x="7966" y="60"/>
                    <a:pt x="7716" y="179"/>
                  </a:cubicBezTo>
                  <a:cubicBezTo>
                    <a:pt x="7454" y="299"/>
                    <a:pt x="7085" y="477"/>
                    <a:pt x="6657" y="715"/>
                  </a:cubicBezTo>
                  <a:cubicBezTo>
                    <a:pt x="5776" y="1192"/>
                    <a:pt x="4621" y="1942"/>
                    <a:pt x="3466" y="2954"/>
                  </a:cubicBezTo>
                  <a:cubicBezTo>
                    <a:pt x="2335" y="3966"/>
                    <a:pt x="1465" y="5037"/>
                    <a:pt x="882" y="5847"/>
                  </a:cubicBezTo>
                  <a:cubicBezTo>
                    <a:pt x="584" y="6252"/>
                    <a:pt x="370" y="6597"/>
                    <a:pt x="227" y="6835"/>
                  </a:cubicBezTo>
                  <a:cubicBezTo>
                    <a:pt x="72" y="7073"/>
                    <a:pt x="1" y="7204"/>
                    <a:pt x="1" y="7204"/>
                  </a:cubicBezTo>
                  <a:lnTo>
                    <a:pt x="1132" y="6073"/>
                  </a:lnTo>
                  <a:cubicBezTo>
                    <a:pt x="1835" y="5394"/>
                    <a:pt x="2811" y="4454"/>
                    <a:pt x="3930" y="3466"/>
                  </a:cubicBezTo>
                  <a:cubicBezTo>
                    <a:pt x="5049" y="2489"/>
                    <a:pt x="6073" y="1608"/>
                    <a:pt x="6847" y="1001"/>
                  </a:cubicBezTo>
                  <a:cubicBezTo>
                    <a:pt x="7621" y="394"/>
                    <a:pt x="8097" y="1"/>
                    <a:pt x="809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2904825" y="2081625"/>
              <a:ext cx="61325" cy="47950"/>
            </a:xfrm>
            <a:custGeom>
              <a:avLst/>
              <a:gdLst/>
              <a:ahLst/>
              <a:cxnLst/>
              <a:rect l="l" t="t" r="r" b="b"/>
              <a:pathLst>
                <a:path w="2453" h="1918" extrusionOk="0">
                  <a:moveTo>
                    <a:pt x="2453" y="1"/>
                  </a:moveTo>
                  <a:cubicBezTo>
                    <a:pt x="2453" y="1"/>
                    <a:pt x="1691" y="144"/>
                    <a:pt x="1012" y="680"/>
                  </a:cubicBezTo>
                  <a:cubicBezTo>
                    <a:pt x="322" y="1215"/>
                    <a:pt x="0" y="1918"/>
                    <a:pt x="0" y="1918"/>
                  </a:cubicBezTo>
                  <a:cubicBezTo>
                    <a:pt x="0" y="1918"/>
                    <a:pt x="762" y="1775"/>
                    <a:pt x="1441" y="1239"/>
                  </a:cubicBezTo>
                  <a:cubicBezTo>
                    <a:pt x="2131" y="703"/>
                    <a:pt x="2453" y="1"/>
                    <a:pt x="245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4110925" y="2429900"/>
              <a:ext cx="29200" cy="310775"/>
            </a:xfrm>
            <a:custGeom>
              <a:avLst/>
              <a:gdLst/>
              <a:ahLst/>
              <a:cxnLst/>
              <a:rect l="l" t="t" r="r" b="b"/>
              <a:pathLst>
                <a:path w="1168" h="12431" extrusionOk="0">
                  <a:moveTo>
                    <a:pt x="0" y="0"/>
                  </a:moveTo>
                  <a:cubicBezTo>
                    <a:pt x="0" y="0"/>
                    <a:pt x="24" y="179"/>
                    <a:pt x="48" y="488"/>
                  </a:cubicBezTo>
                  <a:cubicBezTo>
                    <a:pt x="95" y="798"/>
                    <a:pt x="143" y="1262"/>
                    <a:pt x="179" y="1834"/>
                  </a:cubicBezTo>
                  <a:cubicBezTo>
                    <a:pt x="286" y="2941"/>
                    <a:pt x="393" y="4489"/>
                    <a:pt x="417" y="6203"/>
                  </a:cubicBezTo>
                  <a:cubicBezTo>
                    <a:pt x="453" y="7918"/>
                    <a:pt x="405" y="9466"/>
                    <a:pt x="346" y="10597"/>
                  </a:cubicBezTo>
                  <a:cubicBezTo>
                    <a:pt x="322" y="11156"/>
                    <a:pt x="286" y="11621"/>
                    <a:pt x="262" y="11930"/>
                  </a:cubicBezTo>
                  <a:cubicBezTo>
                    <a:pt x="238" y="12252"/>
                    <a:pt x="226" y="12430"/>
                    <a:pt x="226" y="12430"/>
                  </a:cubicBezTo>
                  <a:cubicBezTo>
                    <a:pt x="226" y="12430"/>
                    <a:pt x="274" y="12252"/>
                    <a:pt x="393" y="11942"/>
                  </a:cubicBezTo>
                  <a:cubicBezTo>
                    <a:pt x="476" y="11644"/>
                    <a:pt x="596" y="11204"/>
                    <a:pt x="715" y="10632"/>
                  </a:cubicBezTo>
                  <a:cubicBezTo>
                    <a:pt x="953" y="9525"/>
                    <a:pt x="1167" y="7942"/>
                    <a:pt x="1131" y="6191"/>
                  </a:cubicBezTo>
                  <a:cubicBezTo>
                    <a:pt x="1096" y="4453"/>
                    <a:pt x="822" y="2870"/>
                    <a:pt x="536" y="1774"/>
                  </a:cubicBezTo>
                  <a:cubicBezTo>
                    <a:pt x="405" y="1215"/>
                    <a:pt x="274" y="774"/>
                    <a:pt x="167" y="476"/>
                  </a:cubicBezTo>
                  <a:cubicBezTo>
                    <a:pt x="60" y="1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4076400" y="2491200"/>
              <a:ext cx="20250" cy="146775"/>
            </a:xfrm>
            <a:custGeom>
              <a:avLst/>
              <a:gdLst/>
              <a:ahLst/>
              <a:cxnLst/>
              <a:rect l="l" t="t" r="r" b="b"/>
              <a:pathLst>
                <a:path w="810" h="5871" extrusionOk="0">
                  <a:moveTo>
                    <a:pt x="107" y="1"/>
                  </a:moveTo>
                  <a:cubicBezTo>
                    <a:pt x="107" y="1"/>
                    <a:pt x="72" y="346"/>
                    <a:pt x="48" y="882"/>
                  </a:cubicBezTo>
                  <a:cubicBezTo>
                    <a:pt x="36" y="1418"/>
                    <a:pt x="0" y="2144"/>
                    <a:pt x="48" y="2942"/>
                  </a:cubicBezTo>
                  <a:cubicBezTo>
                    <a:pt x="72" y="3739"/>
                    <a:pt x="167" y="4466"/>
                    <a:pt x="238" y="5002"/>
                  </a:cubicBezTo>
                  <a:cubicBezTo>
                    <a:pt x="298" y="5537"/>
                    <a:pt x="369" y="5871"/>
                    <a:pt x="369" y="5871"/>
                  </a:cubicBezTo>
                  <a:cubicBezTo>
                    <a:pt x="369" y="5871"/>
                    <a:pt x="488" y="5549"/>
                    <a:pt x="607" y="5013"/>
                  </a:cubicBezTo>
                  <a:cubicBezTo>
                    <a:pt x="714" y="4478"/>
                    <a:pt x="810" y="3739"/>
                    <a:pt x="762" y="2918"/>
                  </a:cubicBezTo>
                  <a:cubicBezTo>
                    <a:pt x="714" y="2084"/>
                    <a:pt x="548" y="1358"/>
                    <a:pt x="405" y="834"/>
                  </a:cubicBezTo>
                  <a:cubicBezTo>
                    <a:pt x="238" y="310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4038875" y="2531700"/>
              <a:ext cx="19975" cy="78900"/>
            </a:xfrm>
            <a:custGeom>
              <a:avLst/>
              <a:gdLst/>
              <a:ahLst/>
              <a:cxnLst/>
              <a:rect l="l" t="t" r="r" b="b"/>
              <a:pathLst>
                <a:path w="799" h="3156" extrusionOk="0">
                  <a:moveTo>
                    <a:pt x="144" y="0"/>
                  </a:moveTo>
                  <a:cubicBezTo>
                    <a:pt x="144" y="0"/>
                    <a:pt x="84" y="203"/>
                    <a:pt x="60" y="500"/>
                  </a:cubicBezTo>
                  <a:cubicBezTo>
                    <a:pt x="13" y="798"/>
                    <a:pt x="1" y="1179"/>
                    <a:pt x="49" y="1607"/>
                  </a:cubicBezTo>
                  <a:cubicBezTo>
                    <a:pt x="108" y="2048"/>
                    <a:pt x="203" y="2417"/>
                    <a:pt x="310" y="2703"/>
                  </a:cubicBezTo>
                  <a:cubicBezTo>
                    <a:pt x="418" y="2977"/>
                    <a:pt x="501" y="3155"/>
                    <a:pt x="501" y="3155"/>
                  </a:cubicBezTo>
                  <a:cubicBezTo>
                    <a:pt x="501" y="3155"/>
                    <a:pt x="596" y="2977"/>
                    <a:pt x="668" y="2679"/>
                  </a:cubicBezTo>
                  <a:cubicBezTo>
                    <a:pt x="739" y="2393"/>
                    <a:pt x="799" y="1977"/>
                    <a:pt x="763" y="1536"/>
                  </a:cubicBezTo>
                  <a:cubicBezTo>
                    <a:pt x="715" y="1084"/>
                    <a:pt x="549" y="703"/>
                    <a:pt x="418" y="429"/>
                  </a:cubicBezTo>
                  <a:cubicBezTo>
                    <a:pt x="263" y="155"/>
                    <a:pt x="144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2709850" y="2941850"/>
              <a:ext cx="126525" cy="184275"/>
            </a:xfrm>
            <a:custGeom>
              <a:avLst/>
              <a:gdLst/>
              <a:ahLst/>
              <a:cxnLst/>
              <a:rect l="l" t="t" r="r" b="b"/>
              <a:pathLst>
                <a:path w="5061" h="7371" extrusionOk="0">
                  <a:moveTo>
                    <a:pt x="1" y="1"/>
                  </a:moveTo>
                  <a:cubicBezTo>
                    <a:pt x="1" y="1"/>
                    <a:pt x="12" y="132"/>
                    <a:pt x="60" y="358"/>
                  </a:cubicBezTo>
                  <a:cubicBezTo>
                    <a:pt x="108" y="584"/>
                    <a:pt x="179" y="906"/>
                    <a:pt x="298" y="1311"/>
                  </a:cubicBezTo>
                  <a:cubicBezTo>
                    <a:pt x="536" y="2108"/>
                    <a:pt x="965" y="3204"/>
                    <a:pt x="1691" y="4251"/>
                  </a:cubicBezTo>
                  <a:cubicBezTo>
                    <a:pt x="2417" y="5311"/>
                    <a:pt x="3287" y="6121"/>
                    <a:pt x="3941" y="6621"/>
                  </a:cubicBezTo>
                  <a:cubicBezTo>
                    <a:pt x="4263" y="6871"/>
                    <a:pt x="4549" y="7073"/>
                    <a:pt x="4751" y="7192"/>
                  </a:cubicBezTo>
                  <a:lnTo>
                    <a:pt x="5061" y="7371"/>
                  </a:lnTo>
                  <a:cubicBezTo>
                    <a:pt x="5061" y="7371"/>
                    <a:pt x="4989" y="7276"/>
                    <a:pt x="4823" y="7097"/>
                  </a:cubicBezTo>
                  <a:cubicBezTo>
                    <a:pt x="4656" y="6930"/>
                    <a:pt x="4453" y="6680"/>
                    <a:pt x="4180" y="6371"/>
                  </a:cubicBezTo>
                  <a:cubicBezTo>
                    <a:pt x="3644" y="5740"/>
                    <a:pt x="2977" y="4871"/>
                    <a:pt x="2275" y="3859"/>
                  </a:cubicBezTo>
                  <a:cubicBezTo>
                    <a:pt x="1596" y="2847"/>
                    <a:pt x="1013" y="1894"/>
                    <a:pt x="620" y="1180"/>
                  </a:cubicBezTo>
                  <a:cubicBezTo>
                    <a:pt x="417" y="822"/>
                    <a:pt x="262" y="525"/>
                    <a:pt x="167" y="310"/>
                  </a:cubicBezTo>
                  <a:cubicBezTo>
                    <a:pt x="60" y="120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2758975" y="2976675"/>
              <a:ext cx="50900" cy="73850"/>
            </a:xfrm>
            <a:custGeom>
              <a:avLst/>
              <a:gdLst/>
              <a:ahLst/>
              <a:cxnLst/>
              <a:rect l="l" t="t" r="r" b="b"/>
              <a:pathLst>
                <a:path w="2036" h="2954" extrusionOk="0">
                  <a:moveTo>
                    <a:pt x="12" y="1"/>
                  </a:moveTo>
                  <a:cubicBezTo>
                    <a:pt x="12" y="1"/>
                    <a:pt x="0" y="227"/>
                    <a:pt x="60" y="572"/>
                  </a:cubicBezTo>
                  <a:cubicBezTo>
                    <a:pt x="119" y="906"/>
                    <a:pt x="262" y="1370"/>
                    <a:pt x="560" y="1799"/>
                  </a:cubicBezTo>
                  <a:cubicBezTo>
                    <a:pt x="857" y="2239"/>
                    <a:pt x="1238" y="2537"/>
                    <a:pt x="1536" y="2716"/>
                  </a:cubicBezTo>
                  <a:cubicBezTo>
                    <a:pt x="1834" y="2894"/>
                    <a:pt x="2036" y="2954"/>
                    <a:pt x="2036" y="2954"/>
                  </a:cubicBezTo>
                  <a:cubicBezTo>
                    <a:pt x="2036" y="2954"/>
                    <a:pt x="1929" y="2739"/>
                    <a:pt x="1786" y="2466"/>
                  </a:cubicBezTo>
                  <a:cubicBezTo>
                    <a:pt x="1619" y="2180"/>
                    <a:pt x="1417" y="1787"/>
                    <a:pt x="1143" y="1406"/>
                  </a:cubicBezTo>
                  <a:cubicBezTo>
                    <a:pt x="881" y="1013"/>
                    <a:pt x="595" y="680"/>
                    <a:pt x="381" y="418"/>
                  </a:cubicBezTo>
                  <a:cubicBezTo>
                    <a:pt x="167" y="168"/>
                    <a:pt x="12" y="1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3598350" y="2251900"/>
              <a:ext cx="106000" cy="102425"/>
            </a:xfrm>
            <a:custGeom>
              <a:avLst/>
              <a:gdLst/>
              <a:ahLst/>
              <a:cxnLst/>
              <a:rect l="l" t="t" r="r" b="b"/>
              <a:pathLst>
                <a:path w="4240" h="4097" extrusionOk="0">
                  <a:moveTo>
                    <a:pt x="4239" y="0"/>
                  </a:moveTo>
                  <a:lnTo>
                    <a:pt x="4239" y="0"/>
                  </a:lnTo>
                  <a:cubicBezTo>
                    <a:pt x="4239" y="0"/>
                    <a:pt x="3953" y="203"/>
                    <a:pt x="3513" y="512"/>
                  </a:cubicBezTo>
                  <a:cubicBezTo>
                    <a:pt x="3287" y="679"/>
                    <a:pt x="3025" y="869"/>
                    <a:pt x="2727" y="1072"/>
                  </a:cubicBezTo>
                  <a:cubicBezTo>
                    <a:pt x="2572" y="1179"/>
                    <a:pt x="2430" y="1298"/>
                    <a:pt x="2263" y="1429"/>
                  </a:cubicBezTo>
                  <a:cubicBezTo>
                    <a:pt x="2096" y="1572"/>
                    <a:pt x="1965" y="1751"/>
                    <a:pt x="1858" y="1941"/>
                  </a:cubicBezTo>
                  <a:cubicBezTo>
                    <a:pt x="1751" y="2132"/>
                    <a:pt x="1679" y="2310"/>
                    <a:pt x="1560" y="2441"/>
                  </a:cubicBezTo>
                  <a:cubicBezTo>
                    <a:pt x="1453" y="2584"/>
                    <a:pt x="1310" y="2667"/>
                    <a:pt x="1144" y="2727"/>
                  </a:cubicBezTo>
                  <a:cubicBezTo>
                    <a:pt x="977" y="2798"/>
                    <a:pt x="798" y="2846"/>
                    <a:pt x="667" y="2977"/>
                  </a:cubicBezTo>
                  <a:cubicBezTo>
                    <a:pt x="513" y="3120"/>
                    <a:pt x="489" y="3298"/>
                    <a:pt x="477" y="3429"/>
                  </a:cubicBezTo>
                  <a:cubicBezTo>
                    <a:pt x="441" y="3679"/>
                    <a:pt x="310" y="3858"/>
                    <a:pt x="191" y="3965"/>
                  </a:cubicBezTo>
                  <a:cubicBezTo>
                    <a:pt x="84" y="4072"/>
                    <a:pt x="1" y="4096"/>
                    <a:pt x="1" y="4096"/>
                  </a:cubicBezTo>
                  <a:cubicBezTo>
                    <a:pt x="1" y="4096"/>
                    <a:pt x="84" y="4084"/>
                    <a:pt x="215" y="4013"/>
                  </a:cubicBezTo>
                  <a:cubicBezTo>
                    <a:pt x="358" y="3917"/>
                    <a:pt x="536" y="3739"/>
                    <a:pt x="596" y="3453"/>
                  </a:cubicBezTo>
                  <a:cubicBezTo>
                    <a:pt x="620" y="3310"/>
                    <a:pt x="667" y="3191"/>
                    <a:pt x="775" y="3096"/>
                  </a:cubicBezTo>
                  <a:cubicBezTo>
                    <a:pt x="882" y="3013"/>
                    <a:pt x="1037" y="2965"/>
                    <a:pt x="1215" y="2905"/>
                  </a:cubicBezTo>
                  <a:cubicBezTo>
                    <a:pt x="1382" y="2846"/>
                    <a:pt x="1608" y="2739"/>
                    <a:pt x="1739" y="2584"/>
                  </a:cubicBezTo>
                  <a:cubicBezTo>
                    <a:pt x="1894" y="2417"/>
                    <a:pt x="1977" y="2227"/>
                    <a:pt x="2084" y="2048"/>
                  </a:cubicBezTo>
                  <a:cubicBezTo>
                    <a:pt x="2263" y="1691"/>
                    <a:pt x="2572" y="1465"/>
                    <a:pt x="2858" y="1227"/>
                  </a:cubicBezTo>
                  <a:cubicBezTo>
                    <a:pt x="3120" y="989"/>
                    <a:pt x="3382" y="774"/>
                    <a:pt x="3584" y="596"/>
                  </a:cubicBezTo>
                  <a:cubicBezTo>
                    <a:pt x="3989" y="239"/>
                    <a:pt x="4239" y="0"/>
                    <a:pt x="423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3577525" y="2353400"/>
              <a:ext cx="13125" cy="11025"/>
            </a:xfrm>
            <a:custGeom>
              <a:avLst/>
              <a:gdLst/>
              <a:ahLst/>
              <a:cxnLst/>
              <a:rect l="l" t="t" r="r" b="b"/>
              <a:pathLst>
                <a:path w="525" h="441" extrusionOk="0">
                  <a:moveTo>
                    <a:pt x="405" y="0"/>
                  </a:moveTo>
                  <a:cubicBezTo>
                    <a:pt x="322" y="0"/>
                    <a:pt x="226" y="36"/>
                    <a:pt x="143" y="96"/>
                  </a:cubicBezTo>
                  <a:cubicBezTo>
                    <a:pt x="72" y="167"/>
                    <a:pt x="24" y="250"/>
                    <a:pt x="12" y="322"/>
                  </a:cubicBezTo>
                  <a:cubicBezTo>
                    <a:pt x="0" y="393"/>
                    <a:pt x="0" y="441"/>
                    <a:pt x="0" y="441"/>
                  </a:cubicBezTo>
                  <a:cubicBezTo>
                    <a:pt x="0" y="441"/>
                    <a:pt x="48" y="429"/>
                    <a:pt x="119" y="393"/>
                  </a:cubicBezTo>
                  <a:cubicBezTo>
                    <a:pt x="179" y="369"/>
                    <a:pt x="250" y="322"/>
                    <a:pt x="310" y="274"/>
                  </a:cubicBezTo>
                  <a:cubicBezTo>
                    <a:pt x="369" y="227"/>
                    <a:pt x="417" y="167"/>
                    <a:pt x="465" y="107"/>
                  </a:cubicBezTo>
                  <a:lnTo>
                    <a:pt x="524" y="24"/>
                  </a:lnTo>
                  <a:cubicBezTo>
                    <a:pt x="524" y="24"/>
                    <a:pt x="476" y="0"/>
                    <a:pt x="40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3592700" y="2398650"/>
              <a:ext cx="19375" cy="25900"/>
            </a:xfrm>
            <a:custGeom>
              <a:avLst/>
              <a:gdLst/>
              <a:ahLst/>
              <a:cxnLst/>
              <a:rect l="l" t="t" r="r" b="b"/>
              <a:pathLst>
                <a:path w="775" h="1036" extrusionOk="0">
                  <a:moveTo>
                    <a:pt x="0" y="0"/>
                  </a:moveTo>
                  <a:cubicBezTo>
                    <a:pt x="0" y="0"/>
                    <a:pt x="12" y="83"/>
                    <a:pt x="96" y="191"/>
                  </a:cubicBezTo>
                  <a:cubicBezTo>
                    <a:pt x="167" y="310"/>
                    <a:pt x="298" y="429"/>
                    <a:pt x="417" y="536"/>
                  </a:cubicBezTo>
                  <a:cubicBezTo>
                    <a:pt x="524" y="643"/>
                    <a:pt x="608" y="762"/>
                    <a:pt x="631" y="857"/>
                  </a:cubicBezTo>
                  <a:cubicBezTo>
                    <a:pt x="654" y="958"/>
                    <a:pt x="613" y="1027"/>
                    <a:pt x="608" y="1035"/>
                  </a:cubicBezTo>
                  <a:lnTo>
                    <a:pt x="608" y="1035"/>
                  </a:lnTo>
                  <a:cubicBezTo>
                    <a:pt x="620" y="1031"/>
                    <a:pt x="706" y="1004"/>
                    <a:pt x="727" y="857"/>
                  </a:cubicBezTo>
                  <a:cubicBezTo>
                    <a:pt x="774" y="726"/>
                    <a:pt x="727" y="500"/>
                    <a:pt x="572" y="357"/>
                  </a:cubicBezTo>
                  <a:cubicBezTo>
                    <a:pt x="417" y="226"/>
                    <a:pt x="274" y="167"/>
                    <a:pt x="167" y="107"/>
                  </a:cubicBezTo>
                  <a:cubicBezTo>
                    <a:pt x="60" y="48"/>
                    <a:pt x="0" y="0"/>
                    <a:pt x="0" y="0"/>
                  </a:cubicBezTo>
                  <a:close/>
                  <a:moveTo>
                    <a:pt x="608" y="1035"/>
                  </a:moveTo>
                  <a:lnTo>
                    <a:pt x="608" y="1035"/>
                  </a:lnTo>
                  <a:cubicBezTo>
                    <a:pt x="607" y="1036"/>
                    <a:pt x="606" y="1036"/>
                    <a:pt x="608" y="1036"/>
                  </a:cubicBezTo>
                  <a:cubicBezTo>
                    <a:pt x="608" y="1036"/>
                    <a:pt x="608" y="1036"/>
                    <a:pt x="608" y="103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3617100" y="2548050"/>
              <a:ext cx="181000" cy="62325"/>
            </a:xfrm>
            <a:custGeom>
              <a:avLst/>
              <a:gdLst/>
              <a:ahLst/>
              <a:cxnLst/>
              <a:rect l="l" t="t" r="r" b="b"/>
              <a:pathLst>
                <a:path w="7240" h="2493" extrusionOk="0">
                  <a:moveTo>
                    <a:pt x="1" y="1"/>
                  </a:moveTo>
                  <a:cubicBezTo>
                    <a:pt x="1" y="1"/>
                    <a:pt x="334" y="335"/>
                    <a:pt x="834" y="846"/>
                  </a:cubicBezTo>
                  <a:cubicBezTo>
                    <a:pt x="1108" y="1108"/>
                    <a:pt x="1418" y="1406"/>
                    <a:pt x="1763" y="1739"/>
                  </a:cubicBezTo>
                  <a:cubicBezTo>
                    <a:pt x="1846" y="1823"/>
                    <a:pt x="1953" y="1918"/>
                    <a:pt x="2096" y="1977"/>
                  </a:cubicBezTo>
                  <a:cubicBezTo>
                    <a:pt x="2239" y="2037"/>
                    <a:pt x="2370" y="2037"/>
                    <a:pt x="2477" y="2073"/>
                  </a:cubicBezTo>
                  <a:cubicBezTo>
                    <a:pt x="2703" y="2132"/>
                    <a:pt x="2906" y="2299"/>
                    <a:pt x="3192" y="2418"/>
                  </a:cubicBezTo>
                  <a:cubicBezTo>
                    <a:pt x="3301" y="2468"/>
                    <a:pt x="3435" y="2492"/>
                    <a:pt x="3573" y="2492"/>
                  </a:cubicBezTo>
                  <a:cubicBezTo>
                    <a:pt x="3600" y="2492"/>
                    <a:pt x="3628" y="2491"/>
                    <a:pt x="3656" y="2489"/>
                  </a:cubicBezTo>
                  <a:cubicBezTo>
                    <a:pt x="3823" y="2477"/>
                    <a:pt x="3942" y="2406"/>
                    <a:pt x="4061" y="2358"/>
                  </a:cubicBezTo>
                  <a:cubicBezTo>
                    <a:pt x="4287" y="2263"/>
                    <a:pt x="4525" y="2239"/>
                    <a:pt x="4775" y="2227"/>
                  </a:cubicBezTo>
                  <a:cubicBezTo>
                    <a:pt x="4868" y="2223"/>
                    <a:pt x="4959" y="2221"/>
                    <a:pt x="5049" y="2221"/>
                  </a:cubicBezTo>
                  <a:cubicBezTo>
                    <a:pt x="5417" y="2221"/>
                    <a:pt x="5752" y="2254"/>
                    <a:pt x="6049" y="2263"/>
                  </a:cubicBezTo>
                  <a:cubicBezTo>
                    <a:pt x="6799" y="2299"/>
                    <a:pt x="7240" y="2311"/>
                    <a:pt x="7240" y="2311"/>
                  </a:cubicBezTo>
                  <a:cubicBezTo>
                    <a:pt x="7240" y="2311"/>
                    <a:pt x="6799" y="2251"/>
                    <a:pt x="6037" y="2156"/>
                  </a:cubicBezTo>
                  <a:cubicBezTo>
                    <a:pt x="5656" y="2120"/>
                    <a:pt x="5228" y="2037"/>
                    <a:pt x="4739" y="2037"/>
                  </a:cubicBezTo>
                  <a:cubicBezTo>
                    <a:pt x="4501" y="2037"/>
                    <a:pt x="4227" y="2073"/>
                    <a:pt x="3966" y="2156"/>
                  </a:cubicBezTo>
                  <a:cubicBezTo>
                    <a:pt x="3835" y="2204"/>
                    <a:pt x="3716" y="2263"/>
                    <a:pt x="3608" y="2275"/>
                  </a:cubicBezTo>
                  <a:cubicBezTo>
                    <a:pt x="3585" y="2280"/>
                    <a:pt x="3561" y="2283"/>
                    <a:pt x="3536" y="2283"/>
                  </a:cubicBezTo>
                  <a:cubicBezTo>
                    <a:pt x="3449" y="2283"/>
                    <a:pt x="3356" y="2253"/>
                    <a:pt x="3263" y="2216"/>
                  </a:cubicBezTo>
                  <a:cubicBezTo>
                    <a:pt x="3025" y="2132"/>
                    <a:pt x="2799" y="1954"/>
                    <a:pt x="2525" y="1882"/>
                  </a:cubicBezTo>
                  <a:cubicBezTo>
                    <a:pt x="2370" y="1835"/>
                    <a:pt x="2239" y="1846"/>
                    <a:pt x="2144" y="1799"/>
                  </a:cubicBezTo>
                  <a:cubicBezTo>
                    <a:pt x="2061" y="1763"/>
                    <a:pt x="1965" y="1680"/>
                    <a:pt x="1882" y="1608"/>
                  </a:cubicBezTo>
                  <a:cubicBezTo>
                    <a:pt x="1525" y="1287"/>
                    <a:pt x="1191" y="1001"/>
                    <a:pt x="918" y="763"/>
                  </a:cubicBezTo>
                  <a:cubicBezTo>
                    <a:pt x="34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3842425" y="2585875"/>
              <a:ext cx="60150" cy="15200"/>
            </a:xfrm>
            <a:custGeom>
              <a:avLst/>
              <a:gdLst/>
              <a:ahLst/>
              <a:cxnLst/>
              <a:rect l="l" t="t" r="r" b="b"/>
              <a:pathLst>
                <a:path w="2406" h="608" extrusionOk="0">
                  <a:moveTo>
                    <a:pt x="1251" y="0"/>
                  </a:moveTo>
                  <a:cubicBezTo>
                    <a:pt x="858" y="0"/>
                    <a:pt x="560" y="179"/>
                    <a:pt x="358" y="238"/>
                  </a:cubicBezTo>
                  <a:cubicBezTo>
                    <a:pt x="144" y="310"/>
                    <a:pt x="1" y="310"/>
                    <a:pt x="1" y="310"/>
                  </a:cubicBezTo>
                  <a:cubicBezTo>
                    <a:pt x="1" y="310"/>
                    <a:pt x="92" y="340"/>
                    <a:pt x="251" y="340"/>
                  </a:cubicBezTo>
                  <a:cubicBezTo>
                    <a:pt x="290" y="340"/>
                    <a:pt x="334" y="338"/>
                    <a:pt x="382" y="333"/>
                  </a:cubicBezTo>
                  <a:cubicBezTo>
                    <a:pt x="620" y="322"/>
                    <a:pt x="901" y="214"/>
                    <a:pt x="1216" y="214"/>
                  </a:cubicBezTo>
                  <a:cubicBezTo>
                    <a:pt x="1231" y="214"/>
                    <a:pt x="1247" y="214"/>
                    <a:pt x="1263" y="214"/>
                  </a:cubicBezTo>
                  <a:cubicBezTo>
                    <a:pt x="1596" y="238"/>
                    <a:pt x="1870" y="322"/>
                    <a:pt x="2084" y="417"/>
                  </a:cubicBezTo>
                  <a:cubicBezTo>
                    <a:pt x="2287" y="512"/>
                    <a:pt x="2406" y="607"/>
                    <a:pt x="2406" y="607"/>
                  </a:cubicBezTo>
                  <a:cubicBezTo>
                    <a:pt x="2406" y="607"/>
                    <a:pt x="2334" y="488"/>
                    <a:pt x="2144" y="322"/>
                  </a:cubicBezTo>
                  <a:cubicBezTo>
                    <a:pt x="1953" y="155"/>
                    <a:pt x="1632" y="0"/>
                    <a:pt x="125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3942750" y="2738550"/>
              <a:ext cx="32175" cy="103625"/>
            </a:xfrm>
            <a:custGeom>
              <a:avLst/>
              <a:gdLst/>
              <a:ahLst/>
              <a:cxnLst/>
              <a:rect l="l" t="t" r="r" b="b"/>
              <a:pathLst>
                <a:path w="1287" h="4145" extrusionOk="0">
                  <a:moveTo>
                    <a:pt x="107" y="1"/>
                  </a:moveTo>
                  <a:lnTo>
                    <a:pt x="107" y="1"/>
                  </a:lnTo>
                  <a:cubicBezTo>
                    <a:pt x="107" y="1"/>
                    <a:pt x="60" y="49"/>
                    <a:pt x="36" y="168"/>
                  </a:cubicBezTo>
                  <a:cubicBezTo>
                    <a:pt x="0" y="287"/>
                    <a:pt x="36" y="477"/>
                    <a:pt x="167" y="656"/>
                  </a:cubicBezTo>
                  <a:cubicBezTo>
                    <a:pt x="286" y="846"/>
                    <a:pt x="512" y="989"/>
                    <a:pt x="703" y="1168"/>
                  </a:cubicBezTo>
                  <a:cubicBezTo>
                    <a:pt x="881" y="1346"/>
                    <a:pt x="1000" y="1596"/>
                    <a:pt x="1012" y="1894"/>
                  </a:cubicBezTo>
                  <a:cubicBezTo>
                    <a:pt x="1048" y="2489"/>
                    <a:pt x="881" y="3061"/>
                    <a:pt x="834" y="3466"/>
                  </a:cubicBezTo>
                  <a:cubicBezTo>
                    <a:pt x="774" y="3882"/>
                    <a:pt x="750" y="4144"/>
                    <a:pt x="750" y="4144"/>
                  </a:cubicBezTo>
                  <a:cubicBezTo>
                    <a:pt x="750" y="4144"/>
                    <a:pt x="834" y="3906"/>
                    <a:pt x="953" y="3501"/>
                  </a:cubicBezTo>
                  <a:cubicBezTo>
                    <a:pt x="1012" y="3311"/>
                    <a:pt x="1072" y="3073"/>
                    <a:pt x="1155" y="2799"/>
                  </a:cubicBezTo>
                  <a:cubicBezTo>
                    <a:pt x="1227" y="2513"/>
                    <a:pt x="1286" y="2216"/>
                    <a:pt x="1250" y="1882"/>
                  </a:cubicBezTo>
                  <a:cubicBezTo>
                    <a:pt x="1238" y="1549"/>
                    <a:pt x="1072" y="1203"/>
                    <a:pt x="834" y="1025"/>
                  </a:cubicBezTo>
                  <a:cubicBezTo>
                    <a:pt x="619" y="834"/>
                    <a:pt x="393" y="751"/>
                    <a:pt x="262" y="596"/>
                  </a:cubicBezTo>
                  <a:cubicBezTo>
                    <a:pt x="119" y="453"/>
                    <a:pt x="60" y="287"/>
                    <a:pt x="60" y="180"/>
                  </a:cubicBezTo>
                  <a:cubicBezTo>
                    <a:pt x="60" y="61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3953150" y="2856125"/>
              <a:ext cx="24450" cy="94400"/>
            </a:xfrm>
            <a:custGeom>
              <a:avLst/>
              <a:gdLst/>
              <a:ahLst/>
              <a:cxnLst/>
              <a:rect l="l" t="t" r="r" b="b"/>
              <a:pathLst>
                <a:path w="978" h="3776" extrusionOk="0">
                  <a:moveTo>
                    <a:pt x="299" y="1"/>
                  </a:moveTo>
                  <a:cubicBezTo>
                    <a:pt x="299" y="1"/>
                    <a:pt x="298" y="1"/>
                    <a:pt x="296" y="2"/>
                  </a:cubicBezTo>
                  <a:lnTo>
                    <a:pt x="296" y="2"/>
                  </a:lnTo>
                  <a:cubicBezTo>
                    <a:pt x="301" y="1"/>
                    <a:pt x="302" y="1"/>
                    <a:pt x="299" y="1"/>
                  </a:cubicBezTo>
                  <a:close/>
                  <a:moveTo>
                    <a:pt x="296" y="2"/>
                  </a:moveTo>
                  <a:cubicBezTo>
                    <a:pt x="283" y="6"/>
                    <a:pt x="239" y="22"/>
                    <a:pt x="168" y="84"/>
                  </a:cubicBezTo>
                  <a:cubicBezTo>
                    <a:pt x="72" y="156"/>
                    <a:pt x="1" y="299"/>
                    <a:pt x="1" y="501"/>
                  </a:cubicBezTo>
                  <a:cubicBezTo>
                    <a:pt x="1" y="894"/>
                    <a:pt x="180" y="1370"/>
                    <a:pt x="394" y="1882"/>
                  </a:cubicBezTo>
                  <a:cubicBezTo>
                    <a:pt x="596" y="2382"/>
                    <a:pt x="799" y="2847"/>
                    <a:pt x="870" y="3192"/>
                  </a:cubicBezTo>
                  <a:cubicBezTo>
                    <a:pt x="894" y="3370"/>
                    <a:pt x="906" y="3501"/>
                    <a:pt x="930" y="3609"/>
                  </a:cubicBezTo>
                  <a:cubicBezTo>
                    <a:pt x="942" y="3716"/>
                    <a:pt x="942" y="3775"/>
                    <a:pt x="942" y="3775"/>
                  </a:cubicBezTo>
                  <a:lnTo>
                    <a:pt x="942" y="3597"/>
                  </a:lnTo>
                  <a:cubicBezTo>
                    <a:pt x="953" y="3489"/>
                    <a:pt x="977" y="3335"/>
                    <a:pt x="953" y="3156"/>
                  </a:cubicBezTo>
                  <a:cubicBezTo>
                    <a:pt x="942" y="2799"/>
                    <a:pt x="811" y="2299"/>
                    <a:pt x="584" y="1787"/>
                  </a:cubicBezTo>
                  <a:cubicBezTo>
                    <a:pt x="394" y="1287"/>
                    <a:pt x="156" y="822"/>
                    <a:pt x="108" y="501"/>
                  </a:cubicBezTo>
                  <a:cubicBezTo>
                    <a:pt x="96" y="334"/>
                    <a:pt x="120" y="180"/>
                    <a:pt x="180" y="108"/>
                  </a:cubicBezTo>
                  <a:cubicBezTo>
                    <a:pt x="232" y="45"/>
                    <a:pt x="285" y="9"/>
                    <a:pt x="296" y="2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3961800" y="2979375"/>
              <a:ext cx="15800" cy="52400"/>
            </a:xfrm>
            <a:custGeom>
              <a:avLst/>
              <a:gdLst/>
              <a:ahLst/>
              <a:cxnLst/>
              <a:rect l="l" t="t" r="r" b="b"/>
              <a:pathLst>
                <a:path w="632" h="2096" extrusionOk="0">
                  <a:moveTo>
                    <a:pt x="631" y="0"/>
                  </a:moveTo>
                  <a:cubicBezTo>
                    <a:pt x="631" y="0"/>
                    <a:pt x="357" y="429"/>
                    <a:pt x="179" y="1024"/>
                  </a:cubicBezTo>
                  <a:cubicBezTo>
                    <a:pt x="95" y="1310"/>
                    <a:pt x="0" y="1607"/>
                    <a:pt x="60" y="1834"/>
                  </a:cubicBezTo>
                  <a:cubicBezTo>
                    <a:pt x="72" y="1941"/>
                    <a:pt x="155" y="2024"/>
                    <a:pt x="191" y="2060"/>
                  </a:cubicBezTo>
                  <a:cubicBezTo>
                    <a:pt x="250" y="2096"/>
                    <a:pt x="286" y="2096"/>
                    <a:pt x="286" y="2096"/>
                  </a:cubicBezTo>
                  <a:lnTo>
                    <a:pt x="226" y="2036"/>
                  </a:lnTo>
                  <a:cubicBezTo>
                    <a:pt x="191" y="2000"/>
                    <a:pt x="179" y="1917"/>
                    <a:pt x="179" y="1834"/>
                  </a:cubicBezTo>
                  <a:cubicBezTo>
                    <a:pt x="179" y="1643"/>
                    <a:pt x="310" y="1405"/>
                    <a:pt x="405" y="1107"/>
                  </a:cubicBezTo>
                  <a:cubicBezTo>
                    <a:pt x="584" y="524"/>
                    <a:pt x="631" y="0"/>
                    <a:pt x="63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3812375" y="2229200"/>
              <a:ext cx="46750" cy="9325"/>
            </a:xfrm>
            <a:custGeom>
              <a:avLst/>
              <a:gdLst/>
              <a:ahLst/>
              <a:cxnLst/>
              <a:rect l="l" t="t" r="r" b="b"/>
              <a:pathLst>
                <a:path w="1870" h="373" extrusionOk="0">
                  <a:moveTo>
                    <a:pt x="826" y="0"/>
                  </a:moveTo>
                  <a:cubicBezTo>
                    <a:pt x="601" y="0"/>
                    <a:pt x="411" y="25"/>
                    <a:pt x="262" y="75"/>
                  </a:cubicBezTo>
                  <a:cubicBezTo>
                    <a:pt x="96" y="122"/>
                    <a:pt x="0" y="182"/>
                    <a:pt x="0" y="182"/>
                  </a:cubicBezTo>
                  <a:cubicBezTo>
                    <a:pt x="0" y="182"/>
                    <a:pt x="429" y="182"/>
                    <a:pt x="929" y="242"/>
                  </a:cubicBezTo>
                  <a:cubicBezTo>
                    <a:pt x="1441" y="301"/>
                    <a:pt x="1870" y="373"/>
                    <a:pt x="1870" y="373"/>
                  </a:cubicBezTo>
                  <a:cubicBezTo>
                    <a:pt x="1870" y="373"/>
                    <a:pt x="1786" y="301"/>
                    <a:pt x="1631" y="218"/>
                  </a:cubicBezTo>
                  <a:cubicBezTo>
                    <a:pt x="1465" y="122"/>
                    <a:pt x="1250" y="39"/>
                    <a:pt x="965" y="3"/>
                  </a:cubicBezTo>
                  <a:cubicBezTo>
                    <a:pt x="917" y="1"/>
                    <a:pt x="871" y="0"/>
                    <a:pt x="82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3881125" y="2265300"/>
              <a:ext cx="18175" cy="7450"/>
            </a:xfrm>
            <a:custGeom>
              <a:avLst/>
              <a:gdLst/>
              <a:ahLst/>
              <a:cxnLst/>
              <a:rect l="l" t="t" r="r" b="b"/>
              <a:pathLst>
                <a:path w="727" h="298" extrusionOk="0">
                  <a:moveTo>
                    <a:pt x="188" y="1"/>
                  </a:moveTo>
                  <a:cubicBezTo>
                    <a:pt x="80" y="1"/>
                    <a:pt x="1" y="24"/>
                    <a:pt x="1" y="24"/>
                  </a:cubicBezTo>
                  <a:cubicBezTo>
                    <a:pt x="1" y="24"/>
                    <a:pt x="120" y="179"/>
                    <a:pt x="322" y="262"/>
                  </a:cubicBezTo>
                  <a:cubicBezTo>
                    <a:pt x="398" y="289"/>
                    <a:pt x="474" y="297"/>
                    <a:pt x="539" y="297"/>
                  </a:cubicBezTo>
                  <a:cubicBezTo>
                    <a:pt x="648" y="297"/>
                    <a:pt x="727" y="274"/>
                    <a:pt x="727" y="274"/>
                  </a:cubicBezTo>
                  <a:cubicBezTo>
                    <a:pt x="727" y="274"/>
                    <a:pt x="608" y="107"/>
                    <a:pt x="405" y="36"/>
                  </a:cubicBezTo>
                  <a:cubicBezTo>
                    <a:pt x="330" y="9"/>
                    <a:pt x="254" y="1"/>
                    <a:pt x="18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2925650" y="2532000"/>
              <a:ext cx="24425" cy="7450"/>
            </a:xfrm>
            <a:custGeom>
              <a:avLst/>
              <a:gdLst/>
              <a:ahLst/>
              <a:cxnLst/>
              <a:rect l="l" t="t" r="r" b="b"/>
              <a:pathLst>
                <a:path w="977" h="298" extrusionOk="0">
                  <a:moveTo>
                    <a:pt x="238" y="1"/>
                  </a:moveTo>
                  <a:cubicBezTo>
                    <a:pt x="98" y="1"/>
                    <a:pt x="1" y="24"/>
                    <a:pt x="1" y="24"/>
                  </a:cubicBezTo>
                  <a:cubicBezTo>
                    <a:pt x="1" y="24"/>
                    <a:pt x="191" y="191"/>
                    <a:pt x="465" y="262"/>
                  </a:cubicBezTo>
                  <a:cubicBezTo>
                    <a:pt x="563" y="289"/>
                    <a:pt x="660" y="297"/>
                    <a:pt x="742" y="297"/>
                  </a:cubicBezTo>
                  <a:cubicBezTo>
                    <a:pt x="879" y="297"/>
                    <a:pt x="977" y="274"/>
                    <a:pt x="977" y="274"/>
                  </a:cubicBezTo>
                  <a:cubicBezTo>
                    <a:pt x="977" y="274"/>
                    <a:pt x="786" y="107"/>
                    <a:pt x="524" y="36"/>
                  </a:cubicBezTo>
                  <a:cubicBezTo>
                    <a:pt x="422" y="9"/>
                    <a:pt x="322" y="1"/>
                    <a:pt x="23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2970600" y="2549150"/>
              <a:ext cx="138125" cy="62050"/>
            </a:xfrm>
            <a:custGeom>
              <a:avLst/>
              <a:gdLst/>
              <a:ahLst/>
              <a:cxnLst/>
              <a:rect l="l" t="t" r="r" b="b"/>
              <a:pathLst>
                <a:path w="5525" h="2482" extrusionOk="0">
                  <a:moveTo>
                    <a:pt x="1078" y="1"/>
                  </a:moveTo>
                  <a:cubicBezTo>
                    <a:pt x="1018" y="1"/>
                    <a:pt x="961" y="2"/>
                    <a:pt x="905" y="5"/>
                  </a:cubicBezTo>
                  <a:cubicBezTo>
                    <a:pt x="631" y="17"/>
                    <a:pt x="405" y="52"/>
                    <a:pt x="239" y="64"/>
                  </a:cubicBezTo>
                  <a:cubicBezTo>
                    <a:pt x="96" y="76"/>
                    <a:pt x="0" y="88"/>
                    <a:pt x="0" y="88"/>
                  </a:cubicBezTo>
                  <a:lnTo>
                    <a:pt x="239" y="88"/>
                  </a:lnTo>
                  <a:cubicBezTo>
                    <a:pt x="405" y="88"/>
                    <a:pt x="631" y="88"/>
                    <a:pt x="905" y="112"/>
                  </a:cubicBezTo>
                  <a:cubicBezTo>
                    <a:pt x="1191" y="136"/>
                    <a:pt x="1524" y="171"/>
                    <a:pt x="1858" y="290"/>
                  </a:cubicBezTo>
                  <a:cubicBezTo>
                    <a:pt x="2215" y="386"/>
                    <a:pt x="2560" y="588"/>
                    <a:pt x="2917" y="802"/>
                  </a:cubicBezTo>
                  <a:cubicBezTo>
                    <a:pt x="3608" y="1279"/>
                    <a:pt x="4215" y="1791"/>
                    <a:pt x="4703" y="2076"/>
                  </a:cubicBezTo>
                  <a:cubicBezTo>
                    <a:pt x="4941" y="2219"/>
                    <a:pt x="5156" y="2326"/>
                    <a:pt x="5299" y="2386"/>
                  </a:cubicBezTo>
                  <a:lnTo>
                    <a:pt x="5525" y="2481"/>
                  </a:lnTo>
                  <a:cubicBezTo>
                    <a:pt x="5525" y="2481"/>
                    <a:pt x="5453" y="2433"/>
                    <a:pt x="5299" y="2374"/>
                  </a:cubicBezTo>
                  <a:cubicBezTo>
                    <a:pt x="5168" y="2291"/>
                    <a:pt x="4977" y="2160"/>
                    <a:pt x="4751" y="1993"/>
                  </a:cubicBezTo>
                  <a:cubicBezTo>
                    <a:pt x="4299" y="1660"/>
                    <a:pt x="3751" y="1124"/>
                    <a:pt x="3025" y="624"/>
                  </a:cubicBezTo>
                  <a:cubicBezTo>
                    <a:pt x="2667" y="386"/>
                    <a:pt x="2274" y="195"/>
                    <a:pt x="1905" y="112"/>
                  </a:cubicBezTo>
                  <a:cubicBezTo>
                    <a:pt x="1608" y="25"/>
                    <a:pt x="1326" y="1"/>
                    <a:pt x="107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3293250" y="2759100"/>
              <a:ext cx="10150" cy="50625"/>
            </a:xfrm>
            <a:custGeom>
              <a:avLst/>
              <a:gdLst/>
              <a:ahLst/>
              <a:cxnLst/>
              <a:rect l="l" t="t" r="r" b="b"/>
              <a:pathLst>
                <a:path w="406" h="2025" extrusionOk="0">
                  <a:moveTo>
                    <a:pt x="406" y="0"/>
                  </a:moveTo>
                  <a:lnTo>
                    <a:pt x="406" y="0"/>
                  </a:lnTo>
                  <a:cubicBezTo>
                    <a:pt x="406" y="1"/>
                    <a:pt x="322" y="96"/>
                    <a:pt x="251" y="274"/>
                  </a:cubicBezTo>
                  <a:cubicBezTo>
                    <a:pt x="179" y="453"/>
                    <a:pt x="84" y="703"/>
                    <a:pt x="48" y="989"/>
                  </a:cubicBezTo>
                  <a:cubicBezTo>
                    <a:pt x="1" y="1286"/>
                    <a:pt x="25" y="1536"/>
                    <a:pt x="60" y="1727"/>
                  </a:cubicBezTo>
                  <a:cubicBezTo>
                    <a:pt x="84" y="1905"/>
                    <a:pt x="132" y="2025"/>
                    <a:pt x="132" y="2025"/>
                  </a:cubicBezTo>
                  <a:cubicBezTo>
                    <a:pt x="132" y="2025"/>
                    <a:pt x="191" y="1584"/>
                    <a:pt x="263" y="1013"/>
                  </a:cubicBezTo>
                  <a:cubicBezTo>
                    <a:pt x="346" y="465"/>
                    <a:pt x="406" y="1"/>
                    <a:pt x="40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3281950" y="2821900"/>
              <a:ext cx="14900" cy="58975"/>
            </a:xfrm>
            <a:custGeom>
              <a:avLst/>
              <a:gdLst/>
              <a:ahLst/>
              <a:cxnLst/>
              <a:rect l="l" t="t" r="r" b="b"/>
              <a:pathLst>
                <a:path w="596" h="2359" extrusionOk="0">
                  <a:moveTo>
                    <a:pt x="405" y="1"/>
                  </a:moveTo>
                  <a:cubicBezTo>
                    <a:pt x="405" y="1"/>
                    <a:pt x="322" y="120"/>
                    <a:pt x="274" y="358"/>
                  </a:cubicBezTo>
                  <a:cubicBezTo>
                    <a:pt x="238" y="477"/>
                    <a:pt x="238" y="620"/>
                    <a:pt x="262" y="775"/>
                  </a:cubicBezTo>
                  <a:cubicBezTo>
                    <a:pt x="274" y="929"/>
                    <a:pt x="358" y="1108"/>
                    <a:pt x="358" y="1227"/>
                  </a:cubicBezTo>
                  <a:cubicBezTo>
                    <a:pt x="381" y="1346"/>
                    <a:pt x="286" y="1477"/>
                    <a:pt x="238" y="1632"/>
                  </a:cubicBezTo>
                  <a:cubicBezTo>
                    <a:pt x="179" y="1763"/>
                    <a:pt x="143" y="1894"/>
                    <a:pt x="107" y="2001"/>
                  </a:cubicBezTo>
                  <a:cubicBezTo>
                    <a:pt x="36" y="2227"/>
                    <a:pt x="0" y="2358"/>
                    <a:pt x="0" y="2358"/>
                  </a:cubicBezTo>
                  <a:cubicBezTo>
                    <a:pt x="0" y="2358"/>
                    <a:pt x="96" y="2239"/>
                    <a:pt x="215" y="2060"/>
                  </a:cubicBezTo>
                  <a:cubicBezTo>
                    <a:pt x="274" y="1953"/>
                    <a:pt x="346" y="1846"/>
                    <a:pt x="417" y="1715"/>
                  </a:cubicBezTo>
                  <a:cubicBezTo>
                    <a:pt x="477" y="1584"/>
                    <a:pt x="596" y="1453"/>
                    <a:pt x="596" y="1215"/>
                  </a:cubicBezTo>
                  <a:cubicBezTo>
                    <a:pt x="572" y="989"/>
                    <a:pt x="477" y="870"/>
                    <a:pt x="453" y="739"/>
                  </a:cubicBezTo>
                  <a:cubicBezTo>
                    <a:pt x="417" y="596"/>
                    <a:pt x="393" y="465"/>
                    <a:pt x="393" y="358"/>
                  </a:cubicBezTo>
                  <a:cubicBezTo>
                    <a:pt x="369" y="156"/>
                    <a:pt x="405" y="1"/>
                    <a:pt x="40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3220925" y="2921025"/>
              <a:ext cx="33950" cy="29500"/>
            </a:xfrm>
            <a:custGeom>
              <a:avLst/>
              <a:gdLst/>
              <a:ahLst/>
              <a:cxnLst/>
              <a:rect l="l" t="t" r="r" b="b"/>
              <a:pathLst>
                <a:path w="1358" h="1180" extrusionOk="0">
                  <a:moveTo>
                    <a:pt x="1358" y="0"/>
                  </a:moveTo>
                  <a:lnTo>
                    <a:pt x="1358" y="0"/>
                  </a:lnTo>
                  <a:cubicBezTo>
                    <a:pt x="1358" y="1"/>
                    <a:pt x="953" y="131"/>
                    <a:pt x="572" y="465"/>
                  </a:cubicBezTo>
                  <a:cubicBezTo>
                    <a:pt x="179" y="786"/>
                    <a:pt x="1" y="1179"/>
                    <a:pt x="1" y="1179"/>
                  </a:cubicBezTo>
                  <a:cubicBezTo>
                    <a:pt x="1" y="1179"/>
                    <a:pt x="358" y="953"/>
                    <a:pt x="715" y="632"/>
                  </a:cubicBezTo>
                  <a:cubicBezTo>
                    <a:pt x="1096" y="310"/>
                    <a:pt x="1358" y="1"/>
                    <a:pt x="135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3182225" y="2972225"/>
              <a:ext cx="17600" cy="43175"/>
            </a:xfrm>
            <a:custGeom>
              <a:avLst/>
              <a:gdLst/>
              <a:ahLst/>
              <a:cxnLst/>
              <a:rect l="l" t="t" r="r" b="b"/>
              <a:pathLst>
                <a:path w="704" h="1727" extrusionOk="0">
                  <a:moveTo>
                    <a:pt x="703" y="0"/>
                  </a:moveTo>
                  <a:cubicBezTo>
                    <a:pt x="703" y="0"/>
                    <a:pt x="441" y="346"/>
                    <a:pt x="239" y="822"/>
                  </a:cubicBezTo>
                  <a:cubicBezTo>
                    <a:pt x="48" y="1298"/>
                    <a:pt x="1" y="1727"/>
                    <a:pt x="1" y="1727"/>
                  </a:cubicBezTo>
                  <a:cubicBezTo>
                    <a:pt x="1" y="1727"/>
                    <a:pt x="275" y="1393"/>
                    <a:pt x="465" y="917"/>
                  </a:cubicBezTo>
                  <a:cubicBezTo>
                    <a:pt x="656" y="429"/>
                    <a:pt x="703" y="0"/>
                    <a:pt x="70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3149500" y="3058250"/>
              <a:ext cx="11925" cy="38725"/>
            </a:xfrm>
            <a:custGeom>
              <a:avLst/>
              <a:gdLst/>
              <a:ahLst/>
              <a:cxnLst/>
              <a:rect l="l" t="t" r="r" b="b"/>
              <a:pathLst>
                <a:path w="477" h="1549" extrusionOk="0">
                  <a:moveTo>
                    <a:pt x="405" y="0"/>
                  </a:moveTo>
                  <a:cubicBezTo>
                    <a:pt x="405" y="0"/>
                    <a:pt x="262" y="346"/>
                    <a:pt x="143" y="762"/>
                  </a:cubicBezTo>
                  <a:cubicBezTo>
                    <a:pt x="36" y="1179"/>
                    <a:pt x="0" y="1548"/>
                    <a:pt x="0" y="1548"/>
                  </a:cubicBezTo>
                  <a:cubicBezTo>
                    <a:pt x="0" y="1548"/>
                    <a:pt x="262" y="1262"/>
                    <a:pt x="357" y="822"/>
                  </a:cubicBezTo>
                  <a:cubicBezTo>
                    <a:pt x="476" y="369"/>
                    <a:pt x="405" y="0"/>
                    <a:pt x="40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2819975" y="2257550"/>
              <a:ext cx="77425" cy="50325"/>
            </a:xfrm>
            <a:custGeom>
              <a:avLst/>
              <a:gdLst/>
              <a:ahLst/>
              <a:cxnLst/>
              <a:rect l="l" t="t" r="r" b="b"/>
              <a:pathLst>
                <a:path w="3097" h="2013" extrusionOk="0">
                  <a:moveTo>
                    <a:pt x="1" y="1"/>
                  </a:moveTo>
                  <a:cubicBezTo>
                    <a:pt x="1" y="1"/>
                    <a:pt x="644" y="548"/>
                    <a:pt x="1489" y="1108"/>
                  </a:cubicBezTo>
                  <a:cubicBezTo>
                    <a:pt x="2334" y="1655"/>
                    <a:pt x="3096" y="2013"/>
                    <a:pt x="3096" y="2013"/>
                  </a:cubicBezTo>
                  <a:cubicBezTo>
                    <a:pt x="3096" y="2013"/>
                    <a:pt x="2465" y="1477"/>
                    <a:pt x="1608" y="905"/>
                  </a:cubicBezTo>
                  <a:cubicBezTo>
                    <a:pt x="763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2892025" y="2280175"/>
              <a:ext cx="9850" cy="16100"/>
            </a:xfrm>
            <a:custGeom>
              <a:avLst/>
              <a:gdLst/>
              <a:ahLst/>
              <a:cxnLst/>
              <a:rect l="l" t="t" r="r" b="b"/>
              <a:pathLst>
                <a:path w="394" h="644" extrusionOk="0">
                  <a:moveTo>
                    <a:pt x="36" y="0"/>
                  </a:moveTo>
                  <a:cubicBezTo>
                    <a:pt x="36" y="0"/>
                    <a:pt x="0" y="203"/>
                    <a:pt x="95" y="381"/>
                  </a:cubicBezTo>
                  <a:cubicBezTo>
                    <a:pt x="179" y="560"/>
                    <a:pt x="357" y="643"/>
                    <a:pt x="357" y="643"/>
                  </a:cubicBezTo>
                  <a:cubicBezTo>
                    <a:pt x="357" y="643"/>
                    <a:pt x="393" y="453"/>
                    <a:pt x="298" y="274"/>
                  </a:cubicBezTo>
                  <a:cubicBezTo>
                    <a:pt x="214" y="96"/>
                    <a:pt x="36" y="0"/>
                    <a:pt x="3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2883675" y="2218850"/>
              <a:ext cx="9250" cy="42900"/>
            </a:xfrm>
            <a:custGeom>
              <a:avLst/>
              <a:gdLst/>
              <a:ahLst/>
              <a:cxnLst/>
              <a:rect l="l" t="t" r="r" b="b"/>
              <a:pathLst>
                <a:path w="370" h="1716" extrusionOk="0">
                  <a:moveTo>
                    <a:pt x="370" y="1"/>
                  </a:moveTo>
                  <a:cubicBezTo>
                    <a:pt x="370" y="1"/>
                    <a:pt x="298" y="72"/>
                    <a:pt x="239" y="215"/>
                  </a:cubicBezTo>
                  <a:cubicBezTo>
                    <a:pt x="144" y="358"/>
                    <a:pt x="60" y="572"/>
                    <a:pt x="25" y="822"/>
                  </a:cubicBezTo>
                  <a:cubicBezTo>
                    <a:pt x="1" y="1072"/>
                    <a:pt x="25" y="1298"/>
                    <a:pt x="72" y="1465"/>
                  </a:cubicBezTo>
                  <a:cubicBezTo>
                    <a:pt x="120" y="1620"/>
                    <a:pt x="156" y="1715"/>
                    <a:pt x="156" y="1715"/>
                  </a:cubicBezTo>
                  <a:cubicBezTo>
                    <a:pt x="156" y="1715"/>
                    <a:pt x="191" y="1310"/>
                    <a:pt x="251" y="846"/>
                  </a:cubicBezTo>
                  <a:cubicBezTo>
                    <a:pt x="298" y="406"/>
                    <a:pt x="370" y="1"/>
                    <a:pt x="37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3017025" y="1898575"/>
              <a:ext cx="325075" cy="144975"/>
            </a:xfrm>
            <a:custGeom>
              <a:avLst/>
              <a:gdLst/>
              <a:ahLst/>
              <a:cxnLst/>
              <a:rect l="l" t="t" r="r" b="b"/>
              <a:pathLst>
                <a:path w="13003" h="5799" extrusionOk="0">
                  <a:moveTo>
                    <a:pt x="13002" y="1"/>
                  </a:moveTo>
                  <a:lnTo>
                    <a:pt x="13002" y="1"/>
                  </a:lnTo>
                  <a:cubicBezTo>
                    <a:pt x="13002" y="1"/>
                    <a:pt x="12984" y="25"/>
                    <a:pt x="12965" y="86"/>
                  </a:cubicBezTo>
                  <a:lnTo>
                    <a:pt x="12965" y="86"/>
                  </a:lnTo>
                  <a:cubicBezTo>
                    <a:pt x="12988" y="29"/>
                    <a:pt x="13002" y="1"/>
                    <a:pt x="13002" y="1"/>
                  </a:cubicBezTo>
                  <a:close/>
                  <a:moveTo>
                    <a:pt x="12965" y="86"/>
                  </a:moveTo>
                  <a:lnTo>
                    <a:pt x="12965" y="86"/>
                  </a:lnTo>
                  <a:cubicBezTo>
                    <a:pt x="12959" y="102"/>
                    <a:pt x="12951" y="122"/>
                    <a:pt x="12943" y="143"/>
                  </a:cubicBezTo>
                  <a:cubicBezTo>
                    <a:pt x="12918" y="193"/>
                    <a:pt x="12890" y="253"/>
                    <a:pt x="12850" y="320"/>
                  </a:cubicBezTo>
                  <a:lnTo>
                    <a:pt x="12850" y="320"/>
                  </a:lnTo>
                  <a:cubicBezTo>
                    <a:pt x="12891" y="263"/>
                    <a:pt x="12920" y="214"/>
                    <a:pt x="12943" y="179"/>
                  </a:cubicBezTo>
                  <a:cubicBezTo>
                    <a:pt x="12950" y="141"/>
                    <a:pt x="12958" y="110"/>
                    <a:pt x="12965" y="86"/>
                  </a:cubicBezTo>
                  <a:close/>
                  <a:moveTo>
                    <a:pt x="12850" y="320"/>
                  </a:moveTo>
                  <a:lnTo>
                    <a:pt x="12850" y="320"/>
                  </a:lnTo>
                  <a:cubicBezTo>
                    <a:pt x="12808" y="379"/>
                    <a:pt x="12754" y="446"/>
                    <a:pt x="12681" y="513"/>
                  </a:cubicBezTo>
                  <a:cubicBezTo>
                    <a:pt x="12431" y="798"/>
                    <a:pt x="11931" y="1048"/>
                    <a:pt x="11276" y="1203"/>
                  </a:cubicBezTo>
                  <a:cubicBezTo>
                    <a:pt x="10943" y="1286"/>
                    <a:pt x="10574" y="1334"/>
                    <a:pt x="10181" y="1453"/>
                  </a:cubicBezTo>
                  <a:cubicBezTo>
                    <a:pt x="9800" y="1572"/>
                    <a:pt x="9371" y="1727"/>
                    <a:pt x="9014" y="2037"/>
                  </a:cubicBezTo>
                  <a:cubicBezTo>
                    <a:pt x="8835" y="2179"/>
                    <a:pt x="8669" y="2394"/>
                    <a:pt x="8573" y="2632"/>
                  </a:cubicBezTo>
                  <a:cubicBezTo>
                    <a:pt x="8478" y="2858"/>
                    <a:pt x="8442" y="3108"/>
                    <a:pt x="8335" y="3287"/>
                  </a:cubicBezTo>
                  <a:cubicBezTo>
                    <a:pt x="8240" y="3477"/>
                    <a:pt x="8026" y="3489"/>
                    <a:pt x="7764" y="3525"/>
                  </a:cubicBezTo>
                  <a:cubicBezTo>
                    <a:pt x="7621" y="3537"/>
                    <a:pt x="7478" y="3596"/>
                    <a:pt x="7359" y="3692"/>
                  </a:cubicBezTo>
                  <a:cubicBezTo>
                    <a:pt x="7252" y="3775"/>
                    <a:pt x="7168" y="3882"/>
                    <a:pt x="7073" y="3989"/>
                  </a:cubicBezTo>
                  <a:cubicBezTo>
                    <a:pt x="6775" y="4394"/>
                    <a:pt x="6359" y="4656"/>
                    <a:pt x="5918" y="4823"/>
                  </a:cubicBezTo>
                  <a:cubicBezTo>
                    <a:pt x="5466" y="5001"/>
                    <a:pt x="5001" y="5073"/>
                    <a:pt x="4561" y="5144"/>
                  </a:cubicBezTo>
                  <a:cubicBezTo>
                    <a:pt x="3668" y="5263"/>
                    <a:pt x="2858" y="5382"/>
                    <a:pt x="2192" y="5477"/>
                  </a:cubicBezTo>
                  <a:cubicBezTo>
                    <a:pt x="834" y="5680"/>
                    <a:pt x="1" y="5799"/>
                    <a:pt x="1" y="5799"/>
                  </a:cubicBezTo>
                  <a:cubicBezTo>
                    <a:pt x="1" y="5799"/>
                    <a:pt x="858" y="5727"/>
                    <a:pt x="2203" y="5597"/>
                  </a:cubicBezTo>
                  <a:cubicBezTo>
                    <a:pt x="2894" y="5513"/>
                    <a:pt x="3692" y="5442"/>
                    <a:pt x="4585" y="5335"/>
                  </a:cubicBezTo>
                  <a:cubicBezTo>
                    <a:pt x="5037" y="5275"/>
                    <a:pt x="5513" y="5204"/>
                    <a:pt x="5990" y="5025"/>
                  </a:cubicBezTo>
                  <a:cubicBezTo>
                    <a:pt x="6454" y="4858"/>
                    <a:pt x="6930" y="4561"/>
                    <a:pt x="7252" y="4132"/>
                  </a:cubicBezTo>
                  <a:cubicBezTo>
                    <a:pt x="7418" y="3930"/>
                    <a:pt x="7585" y="3775"/>
                    <a:pt x="7799" y="3751"/>
                  </a:cubicBezTo>
                  <a:cubicBezTo>
                    <a:pt x="7918" y="3715"/>
                    <a:pt x="8061" y="3715"/>
                    <a:pt x="8192" y="3668"/>
                  </a:cubicBezTo>
                  <a:cubicBezTo>
                    <a:pt x="8335" y="3632"/>
                    <a:pt x="8454" y="3513"/>
                    <a:pt x="8538" y="3394"/>
                  </a:cubicBezTo>
                  <a:cubicBezTo>
                    <a:pt x="8680" y="3132"/>
                    <a:pt x="8680" y="2894"/>
                    <a:pt x="8776" y="2691"/>
                  </a:cubicBezTo>
                  <a:cubicBezTo>
                    <a:pt x="8847" y="2501"/>
                    <a:pt x="8978" y="2322"/>
                    <a:pt x="9133" y="2168"/>
                  </a:cubicBezTo>
                  <a:cubicBezTo>
                    <a:pt x="9442" y="1870"/>
                    <a:pt x="9847" y="1715"/>
                    <a:pt x="10216" y="1584"/>
                  </a:cubicBezTo>
                  <a:cubicBezTo>
                    <a:pt x="10585" y="1453"/>
                    <a:pt x="10955" y="1394"/>
                    <a:pt x="11288" y="1286"/>
                  </a:cubicBezTo>
                  <a:cubicBezTo>
                    <a:pt x="11943" y="1096"/>
                    <a:pt x="12443" y="822"/>
                    <a:pt x="12705" y="524"/>
                  </a:cubicBezTo>
                  <a:cubicBezTo>
                    <a:pt x="12767" y="450"/>
                    <a:pt x="12814" y="382"/>
                    <a:pt x="12850" y="32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3341475" y="1874775"/>
              <a:ext cx="20275" cy="12225"/>
            </a:xfrm>
            <a:custGeom>
              <a:avLst/>
              <a:gdLst/>
              <a:ahLst/>
              <a:cxnLst/>
              <a:rect l="l" t="t" r="r" b="b"/>
              <a:pathLst>
                <a:path w="811" h="489" extrusionOk="0">
                  <a:moveTo>
                    <a:pt x="810" y="0"/>
                  </a:moveTo>
                  <a:cubicBezTo>
                    <a:pt x="810" y="0"/>
                    <a:pt x="560" y="0"/>
                    <a:pt x="346" y="143"/>
                  </a:cubicBezTo>
                  <a:cubicBezTo>
                    <a:pt x="120" y="286"/>
                    <a:pt x="1" y="488"/>
                    <a:pt x="1" y="488"/>
                  </a:cubicBezTo>
                  <a:cubicBezTo>
                    <a:pt x="1" y="488"/>
                    <a:pt x="239" y="476"/>
                    <a:pt x="465" y="345"/>
                  </a:cubicBezTo>
                  <a:cubicBezTo>
                    <a:pt x="691" y="203"/>
                    <a:pt x="810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3360525" y="1852150"/>
              <a:ext cx="8975" cy="14300"/>
            </a:xfrm>
            <a:custGeom>
              <a:avLst/>
              <a:gdLst/>
              <a:ahLst/>
              <a:cxnLst/>
              <a:rect l="l" t="t" r="r" b="b"/>
              <a:pathLst>
                <a:path w="359" h="572" extrusionOk="0">
                  <a:moveTo>
                    <a:pt x="358" y="0"/>
                  </a:moveTo>
                  <a:cubicBezTo>
                    <a:pt x="358" y="0"/>
                    <a:pt x="358" y="0"/>
                    <a:pt x="358" y="0"/>
                  </a:cubicBezTo>
                  <a:lnTo>
                    <a:pt x="358" y="0"/>
                  </a:lnTo>
                  <a:cubicBezTo>
                    <a:pt x="358" y="0"/>
                    <a:pt x="358" y="0"/>
                    <a:pt x="358" y="0"/>
                  </a:cubicBezTo>
                  <a:close/>
                  <a:moveTo>
                    <a:pt x="358" y="0"/>
                  </a:moveTo>
                  <a:cubicBezTo>
                    <a:pt x="347" y="4"/>
                    <a:pt x="163" y="35"/>
                    <a:pt x="96" y="215"/>
                  </a:cubicBezTo>
                  <a:cubicBezTo>
                    <a:pt x="1" y="405"/>
                    <a:pt x="132" y="572"/>
                    <a:pt x="132" y="572"/>
                  </a:cubicBezTo>
                  <a:lnTo>
                    <a:pt x="191" y="488"/>
                  </a:lnTo>
                  <a:cubicBezTo>
                    <a:pt x="227" y="441"/>
                    <a:pt x="274" y="381"/>
                    <a:pt x="298" y="310"/>
                  </a:cubicBezTo>
                  <a:cubicBezTo>
                    <a:pt x="310" y="226"/>
                    <a:pt x="334" y="155"/>
                    <a:pt x="346" y="95"/>
                  </a:cubicBezTo>
                  <a:cubicBezTo>
                    <a:pt x="357" y="39"/>
                    <a:pt x="358" y="4"/>
                    <a:pt x="35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3643300" y="1914050"/>
              <a:ext cx="105100" cy="200950"/>
            </a:xfrm>
            <a:custGeom>
              <a:avLst/>
              <a:gdLst/>
              <a:ahLst/>
              <a:cxnLst/>
              <a:rect l="l" t="t" r="r" b="b"/>
              <a:pathLst>
                <a:path w="4204" h="8038" extrusionOk="0">
                  <a:moveTo>
                    <a:pt x="155" y="1"/>
                  </a:moveTo>
                  <a:lnTo>
                    <a:pt x="155" y="1"/>
                  </a:lnTo>
                  <a:cubicBezTo>
                    <a:pt x="155" y="1"/>
                    <a:pt x="142" y="21"/>
                    <a:pt x="125" y="61"/>
                  </a:cubicBezTo>
                  <a:lnTo>
                    <a:pt x="125" y="61"/>
                  </a:lnTo>
                  <a:lnTo>
                    <a:pt x="155" y="1"/>
                  </a:lnTo>
                  <a:close/>
                  <a:moveTo>
                    <a:pt x="125" y="61"/>
                  </a:moveTo>
                  <a:lnTo>
                    <a:pt x="108" y="96"/>
                  </a:lnTo>
                  <a:cubicBezTo>
                    <a:pt x="96" y="156"/>
                    <a:pt x="48" y="251"/>
                    <a:pt x="36" y="394"/>
                  </a:cubicBezTo>
                  <a:cubicBezTo>
                    <a:pt x="1" y="656"/>
                    <a:pt x="60" y="1120"/>
                    <a:pt x="477" y="1429"/>
                  </a:cubicBezTo>
                  <a:cubicBezTo>
                    <a:pt x="691" y="1584"/>
                    <a:pt x="965" y="1644"/>
                    <a:pt x="1251" y="1668"/>
                  </a:cubicBezTo>
                  <a:cubicBezTo>
                    <a:pt x="1536" y="1703"/>
                    <a:pt x="1822" y="1763"/>
                    <a:pt x="2096" y="1894"/>
                  </a:cubicBezTo>
                  <a:cubicBezTo>
                    <a:pt x="2382" y="2013"/>
                    <a:pt x="2668" y="2180"/>
                    <a:pt x="2977" y="2334"/>
                  </a:cubicBezTo>
                  <a:cubicBezTo>
                    <a:pt x="3132" y="2418"/>
                    <a:pt x="3275" y="2489"/>
                    <a:pt x="3441" y="2572"/>
                  </a:cubicBezTo>
                  <a:lnTo>
                    <a:pt x="3680" y="2692"/>
                  </a:lnTo>
                  <a:cubicBezTo>
                    <a:pt x="3751" y="2739"/>
                    <a:pt x="3858" y="2787"/>
                    <a:pt x="3870" y="2811"/>
                  </a:cubicBezTo>
                  <a:cubicBezTo>
                    <a:pt x="3918" y="2846"/>
                    <a:pt x="3846" y="3096"/>
                    <a:pt x="3846" y="3275"/>
                  </a:cubicBezTo>
                  <a:cubicBezTo>
                    <a:pt x="3822" y="3477"/>
                    <a:pt x="3846" y="3644"/>
                    <a:pt x="3870" y="3823"/>
                  </a:cubicBezTo>
                  <a:cubicBezTo>
                    <a:pt x="3918" y="4192"/>
                    <a:pt x="3989" y="4501"/>
                    <a:pt x="3989" y="4811"/>
                  </a:cubicBezTo>
                  <a:cubicBezTo>
                    <a:pt x="4001" y="5430"/>
                    <a:pt x="3882" y="6001"/>
                    <a:pt x="3822" y="6478"/>
                  </a:cubicBezTo>
                  <a:cubicBezTo>
                    <a:pt x="3751" y="6954"/>
                    <a:pt x="3727" y="7359"/>
                    <a:pt x="3739" y="7621"/>
                  </a:cubicBezTo>
                  <a:cubicBezTo>
                    <a:pt x="3751" y="7895"/>
                    <a:pt x="3787" y="8037"/>
                    <a:pt x="3787" y="8037"/>
                  </a:cubicBezTo>
                  <a:cubicBezTo>
                    <a:pt x="3787" y="8037"/>
                    <a:pt x="3763" y="7895"/>
                    <a:pt x="3787" y="7597"/>
                  </a:cubicBezTo>
                  <a:cubicBezTo>
                    <a:pt x="3799" y="7323"/>
                    <a:pt x="3846" y="6954"/>
                    <a:pt x="3941" y="6478"/>
                  </a:cubicBezTo>
                  <a:cubicBezTo>
                    <a:pt x="4037" y="6013"/>
                    <a:pt x="4180" y="5454"/>
                    <a:pt x="4180" y="4799"/>
                  </a:cubicBezTo>
                  <a:cubicBezTo>
                    <a:pt x="4203" y="4466"/>
                    <a:pt x="4144" y="4144"/>
                    <a:pt x="4096" y="3799"/>
                  </a:cubicBezTo>
                  <a:cubicBezTo>
                    <a:pt x="4084" y="3632"/>
                    <a:pt x="4061" y="3454"/>
                    <a:pt x="4061" y="3287"/>
                  </a:cubicBezTo>
                  <a:cubicBezTo>
                    <a:pt x="4061" y="3203"/>
                    <a:pt x="4084" y="3132"/>
                    <a:pt x="4096" y="3037"/>
                  </a:cubicBezTo>
                  <a:cubicBezTo>
                    <a:pt x="4108" y="2965"/>
                    <a:pt x="4156" y="2811"/>
                    <a:pt x="4049" y="2680"/>
                  </a:cubicBezTo>
                  <a:cubicBezTo>
                    <a:pt x="3941" y="2561"/>
                    <a:pt x="3858" y="2549"/>
                    <a:pt x="3787" y="2501"/>
                  </a:cubicBezTo>
                  <a:lnTo>
                    <a:pt x="3549" y="2382"/>
                  </a:lnTo>
                  <a:cubicBezTo>
                    <a:pt x="3382" y="2299"/>
                    <a:pt x="3215" y="2215"/>
                    <a:pt x="3072" y="2144"/>
                  </a:cubicBezTo>
                  <a:cubicBezTo>
                    <a:pt x="2751" y="2001"/>
                    <a:pt x="2453" y="1846"/>
                    <a:pt x="2156" y="1715"/>
                  </a:cubicBezTo>
                  <a:cubicBezTo>
                    <a:pt x="1548" y="1429"/>
                    <a:pt x="905" y="1608"/>
                    <a:pt x="536" y="1346"/>
                  </a:cubicBezTo>
                  <a:cubicBezTo>
                    <a:pt x="155" y="1084"/>
                    <a:pt x="48" y="656"/>
                    <a:pt x="60" y="406"/>
                  </a:cubicBezTo>
                  <a:cubicBezTo>
                    <a:pt x="60" y="275"/>
                    <a:pt x="96" y="179"/>
                    <a:pt x="108" y="108"/>
                  </a:cubicBezTo>
                  <a:cubicBezTo>
                    <a:pt x="114" y="90"/>
                    <a:pt x="120" y="74"/>
                    <a:pt x="125" y="6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3786175" y="2089575"/>
              <a:ext cx="178625" cy="76025"/>
            </a:xfrm>
            <a:custGeom>
              <a:avLst/>
              <a:gdLst/>
              <a:ahLst/>
              <a:cxnLst/>
              <a:rect l="l" t="t" r="r" b="b"/>
              <a:pathLst>
                <a:path w="7145" h="3041" extrusionOk="0">
                  <a:moveTo>
                    <a:pt x="1419" y="0"/>
                  </a:moveTo>
                  <a:cubicBezTo>
                    <a:pt x="1333" y="0"/>
                    <a:pt x="1241" y="16"/>
                    <a:pt x="1144" y="52"/>
                  </a:cubicBezTo>
                  <a:cubicBezTo>
                    <a:pt x="774" y="207"/>
                    <a:pt x="524" y="385"/>
                    <a:pt x="310" y="409"/>
                  </a:cubicBezTo>
                  <a:cubicBezTo>
                    <a:pt x="278" y="415"/>
                    <a:pt x="248" y="417"/>
                    <a:pt x="221" y="417"/>
                  </a:cubicBezTo>
                  <a:cubicBezTo>
                    <a:pt x="86" y="417"/>
                    <a:pt x="12" y="361"/>
                    <a:pt x="2" y="361"/>
                  </a:cubicBezTo>
                  <a:cubicBezTo>
                    <a:pt x="1" y="361"/>
                    <a:pt x="1" y="361"/>
                    <a:pt x="1" y="362"/>
                  </a:cubicBezTo>
                  <a:lnTo>
                    <a:pt x="1" y="362"/>
                  </a:lnTo>
                  <a:cubicBezTo>
                    <a:pt x="1" y="361"/>
                    <a:pt x="1" y="361"/>
                    <a:pt x="1" y="361"/>
                  </a:cubicBezTo>
                  <a:cubicBezTo>
                    <a:pt x="12" y="361"/>
                    <a:pt x="107" y="446"/>
                    <a:pt x="289" y="446"/>
                  </a:cubicBezTo>
                  <a:cubicBezTo>
                    <a:pt x="300" y="446"/>
                    <a:pt x="311" y="446"/>
                    <a:pt x="322" y="445"/>
                  </a:cubicBezTo>
                  <a:cubicBezTo>
                    <a:pt x="548" y="421"/>
                    <a:pt x="834" y="266"/>
                    <a:pt x="1191" y="159"/>
                  </a:cubicBezTo>
                  <a:cubicBezTo>
                    <a:pt x="1265" y="140"/>
                    <a:pt x="1340" y="126"/>
                    <a:pt x="1415" y="126"/>
                  </a:cubicBezTo>
                  <a:cubicBezTo>
                    <a:pt x="1523" y="126"/>
                    <a:pt x="1629" y="154"/>
                    <a:pt x="1727" y="231"/>
                  </a:cubicBezTo>
                  <a:cubicBezTo>
                    <a:pt x="1894" y="350"/>
                    <a:pt x="2048" y="540"/>
                    <a:pt x="2227" y="719"/>
                  </a:cubicBezTo>
                  <a:cubicBezTo>
                    <a:pt x="2406" y="897"/>
                    <a:pt x="2584" y="1100"/>
                    <a:pt x="2787" y="1290"/>
                  </a:cubicBezTo>
                  <a:cubicBezTo>
                    <a:pt x="2870" y="1374"/>
                    <a:pt x="2989" y="1516"/>
                    <a:pt x="3179" y="1540"/>
                  </a:cubicBezTo>
                  <a:cubicBezTo>
                    <a:pt x="3211" y="1542"/>
                    <a:pt x="3240" y="1543"/>
                    <a:pt x="3267" y="1543"/>
                  </a:cubicBezTo>
                  <a:cubicBezTo>
                    <a:pt x="3321" y="1543"/>
                    <a:pt x="3366" y="1540"/>
                    <a:pt x="3406" y="1540"/>
                  </a:cubicBezTo>
                  <a:cubicBezTo>
                    <a:pt x="3465" y="1540"/>
                    <a:pt x="3513" y="1546"/>
                    <a:pt x="3560" y="1576"/>
                  </a:cubicBezTo>
                  <a:cubicBezTo>
                    <a:pt x="3644" y="1636"/>
                    <a:pt x="3739" y="1755"/>
                    <a:pt x="3834" y="1850"/>
                  </a:cubicBezTo>
                  <a:cubicBezTo>
                    <a:pt x="3941" y="1969"/>
                    <a:pt x="4096" y="2052"/>
                    <a:pt x="4239" y="2088"/>
                  </a:cubicBezTo>
                  <a:cubicBezTo>
                    <a:pt x="4357" y="2121"/>
                    <a:pt x="4474" y="2134"/>
                    <a:pt x="4587" y="2134"/>
                  </a:cubicBezTo>
                  <a:cubicBezTo>
                    <a:pt x="4758" y="2134"/>
                    <a:pt x="4922" y="2105"/>
                    <a:pt x="5073" y="2076"/>
                  </a:cubicBezTo>
                  <a:cubicBezTo>
                    <a:pt x="5311" y="2028"/>
                    <a:pt x="5549" y="1957"/>
                    <a:pt x="5763" y="1945"/>
                  </a:cubicBezTo>
                  <a:cubicBezTo>
                    <a:pt x="5777" y="1942"/>
                    <a:pt x="5791" y="1941"/>
                    <a:pt x="5805" y="1941"/>
                  </a:cubicBezTo>
                  <a:cubicBezTo>
                    <a:pt x="5963" y="1941"/>
                    <a:pt x="6085" y="2121"/>
                    <a:pt x="6227" y="2231"/>
                  </a:cubicBezTo>
                  <a:cubicBezTo>
                    <a:pt x="6787" y="2731"/>
                    <a:pt x="7144" y="3040"/>
                    <a:pt x="7144" y="3040"/>
                  </a:cubicBezTo>
                  <a:cubicBezTo>
                    <a:pt x="7144" y="3040"/>
                    <a:pt x="6823" y="2707"/>
                    <a:pt x="6323" y="2195"/>
                  </a:cubicBezTo>
                  <a:cubicBezTo>
                    <a:pt x="6263" y="2124"/>
                    <a:pt x="6192" y="2052"/>
                    <a:pt x="6120" y="1969"/>
                  </a:cubicBezTo>
                  <a:cubicBezTo>
                    <a:pt x="6037" y="1886"/>
                    <a:pt x="5906" y="1826"/>
                    <a:pt x="5775" y="1826"/>
                  </a:cubicBezTo>
                  <a:cubicBezTo>
                    <a:pt x="5525" y="1826"/>
                    <a:pt x="5299" y="1886"/>
                    <a:pt x="5049" y="1909"/>
                  </a:cubicBezTo>
                  <a:cubicBezTo>
                    <a:pt x="4911" y="1928"/>
                    <a:pt x="4776" y="1944"/>
                    <a:pt x="4644" y="1944"/>
                  </a:cubicBezTo>
                  <a:cubicBezTo>
                    <a:pt x="4526" y="1944"/>
                    <a:pt x="4411" y="1931"/>
                    <a:pt x="4299" y="1897"/>
                  </a:cubicBezTo>
                  <a:cubicBezTo>
                    <a:pt x="4192" y="1874"/>
                    <a:pt x="4096" y="1814"/>
                    <a:pt x="4001" y="1719"/>
                  </a:cubicBezTo>
                  <a:cubicBezTo>
                    <a:pt x="3918" y="1636"/>
                    <a:pt x="3834" y="1493"/>
                    <a:pt x="3680" y="1397"/>
                  </a:cubicBezTo>
                  <a:cubicBezTo>
                    <a:pt x="3675" y="1397"/>
                    <a:pt x="3671" y="1397"/>
                    <a:pt x="3667" y="1397"/>
                  </a:cubicBezTo>
                  <a:cubicBezTo>
                    <a:pt x="2612" y="1397"/>
                    <a:pt x="2227" y="0"/>
                    <a:pt x="141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3989475" y="2177475"/>
              <a:ext cx="39200" cy="67600"/>
            </a:xfrm>
            <a:custGeom>
              <a:avLst/>
              <a:gdLst/>
              <a:ahLst/>
              <a:cxnLst/>
              <a:rect l="l" t="t" r="r" b="b"/>
              <a:pathLst>
                <a:path w="1568" h="2704" extrusionOk="0">
                  <a:moveTo>
                    <a:pt x="0" y="1"/>
                  </a:moveTo>
                  <a:cubicBezTo>
                    <a:pt x="1" y="1"/>
                    <a:pt x="346" y="632"/>
                    <a:pt x="893" y="1334"/>
                  </a:cubicBezTo>
                  <a:cubicBezTo>
                    <a:pt x="1155" y="1668"/>
                    <a:pt x="1382" y="1989"/>
                    <a:pt x="1441" y="2251"/>
                  </a:cubicBezTo>
                  <a:cubicBezTo>
                    <a:pt x="1465" y="2382"/>
                    <a:pt x="1465" y="2501"/>
                    <a:pt x="1453" y="2584"/>
                  </a:cubicBezTo>
                  <a:cubicBezTo>
                    <a:pt x="1445" y="2633"/>
                    <a:pt x="1437" y="2671"/>
                    <a:pt x="1432" y="2690"/>
                  </a:cubicBezTo>
                  <a:lnTo>
                    <a:pt x="1432" y="2690"/>
                  </a:lnTo>
                  <a:cubicBezTo>
                    <a:pt x="1459" y="2647"/>
                    <a:pt x="1568" y="2503"/>
                    <a:pt x="1548" y="2239"/>
                  </a:cubicBezTo>
                  <a:cubicBezTo>
                    <a:pt x="1548" y="1930"/>
                    <a:pt x="1346" y="1525"/>
                    <a:pt x="1072" y="1179"/>
                  </a:cubicBezTo>
                  <a:cubicBezTo>
                    <a:pt x="536" y="501"/>
                    <a:pt x="1" y="1"/>
                    <a:pt x="0" y="1"/>
                  </a:cubicBezTo>
                  <a:close/>
                  <a:moveTo>
                    <a:pt x="1432" y="2690"/>
                  </a:moveTo>
                  <a:cubicBezTo>
                    <a:pt x="1427" y="2699"/>
                    <a:pt x="1425" y="2703"/>
                    <a:pt x="1429" y="2703"/>
                  </a:cubicBezTo>
                  <a:cubicBezTo>
                    <a:pt x="1429" y="2703"/>
                    <a:pt x="1430" y="2699"/>
                    <a:pt x="1432" y="269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3973100" y="2259050"/>
              <a:ext cx="40500" cy="10550"/>
            </a:xfrm>
            <a:custGeom>
              <a:avLst/>
              <a:gdLst/>
              <a:ahLst/>
              <a:cxnLst/>
              <a:rect l="l" t="t" r="r" b="b"/>
              <a:pathLst>
                <a:path w="1620" h="422" extrusionOk="0">
                  <a:moveTo>
                    <a:pt x="1620" y="0"/>
                  </a:moveTo>
                  <a:cubicBezTo>
                    <a:pt x="1620" y="0"/>
                    <a:pt x="1227" y="71"/>
                    <a:pt x="798" y="167"/>
                  </a:cubicBezTo>
                  <a:cubicBezTo>
                    <a:pt x="370" y="274"/>
                    <a:pt x="1" y="357"/>
                    <a:pt x="1" y="357"/>
                  </a:cubicBezTo>
                  <a:cubicBezTo>
                    <a:pt x="1" y="357"/>
                    <a:pt x="84" y="393"/>
                    <a:pt x="239" y="405"/>
                  </a:cubicBezTo>
                  <a:cubicBezTo>
                    <a:pt x="303" y="416"/>
                    <a:pt x="384" y="421"/>
                    <a:pt x="475" y="421"/>
                  </a:cubicBezTo>
                  <a:cubicBezTo>
                    <a:pt x="587" y="421"/>
                    <a:pt x="715" y="413"/>
                    <a:pt x="846" y="393"/>
                  </a:cubicBezTo>
                  <a:cubicBezTo>
                    <a:pt x="1084" y="322"/>
                    <a:pt x="1275" y="238"/>
                    <a:pt x="1406" y="155"/>
                  </a:cubicBezTo>
                  <a:cubicBezTo>
                    <a:pt x="1548" y="71"/>
                    <a:pt x="1620" y="0"/>
                    <a:pt x="162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2862850" y="2550450"/>
              <a:ext cx="45275" cy="6275"/>
            </a:xfrm>
            <a:custGeom>
              <a:avLst/>
              <a:gdLst/>
              <a:ahLst/>
              <a:cxnLst/>
              <a:rect l="l" t="t" r="r" b="b"/>
              <a:pathLst>
                <a:path w="1811" h="251" extrusionOk="0">
                  <a:moveTo>
                    <a:pt x="1810" y="0"/>
                  </a:moveTo>
                  <a:cubicBezTo>
                    <a:pt x="1810" y="0"/>
                    <a:pt x="1381" y="12"/>
                    <a:pt x="905" y="12"/>
                  </a:cubicBezTo>
                  <a:cubicBezTo>
                    <a:pt x="417" y="12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84" y="60"/>
                    <a:pt x="250" y="131"/>
                  </a:cubicBezTo>
                  <a:cubicBezTo>
                    <a:pt x="417" y="191"/>
                    <a:pt x="631" y="250"/>
                    <a:pt x="905" y="250"/>
                  </a:cubicBezTo>
                  <a:cubicBezTo>
                    <a:pt x="1167" y="250"/>
                    <a:pt x="1393" y="179"/>
                    <a:pt x="1560" y="119"/>
                  </a:cubicBezTo>
                  <a:cubicBezTo>
                    <a:pt x="1727" y="60"/>
                    <a:pt x="1810" y="0"/>
                    <a:pt x="181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2828025" y="2538825"/>
              <a:ext cx="20250" cy="17800"/>
            </a:xfrm>
            <a:custGeom>
              <a:avLst/>
              <a:gdLst/>
              <a:ahLst/>
              <a:cxnLst/>
              <a:rect l="l" t="t" r="r" b="b"/>
              <a:pathLst>
                <a:path w="810" h="712" extrusionOk="0">
                  <a:moveTo>
                    <a:pt x="60" y="1"/>
                  </a:moveTo>
                  <a:cubicBezTo>
                    <a:pt x="60" y="1"/>
                    <a:pt x="24" y="60"/>
                    <a:pt x="0" y="168"/>
                  </a:cubicBezTo>
                  <a:cubicBezTo>
                    <a:pt x="0" y="287"/>
                    <a:pt x="48" y="465"/>
                    <a:pt x="203" y="584"/>
                  </a:cubicBezTo>
                  <a:cubicBezTo>
                    <a:pt x="313" y="677"/>
                    <a:pt x="446" y="712"/>
                    <a:pt x="555" y="712"/>
                  </a:cubicBezTo>
                  <a:cubicBezTo>
                    <a:pt x="587" y="712"/>
                    <a:pt x="616" y="709"/>
                    <a:pt x="643" y="703"/>
                  </a:cubicBezTo>
                  <a:cubicBezTo>
                    <a:pt x="762" y="668"/>
                    <a:pt x="810" y="608"/>
                    <a:pt x="810" y="608"/>
                  </a:cubicBezTo>
                  <a:cubicBezTo>
                    <a:pt x="810" y="608"/>
                    <a:pt x="738" y="608"/>
                    <a:pt x="643" y="584"/>
                  </a:cubicBezTo>
                  <a:cubicBezTo>
                    <a:pt x="536" y="549"/>
                    <a:pt x="453" y="489"/>
                    <a:pt x="346" y="406"/>
                  </a:cubicBezTo>
                  <a:cubicBezTo>
                    <a:pt x="238" y="334"/>
                    <a:pt x="167" y="239"/>
                    <a:pt x="119" y="156"/>
                  </a:cubicBezTo>
                  <a:cubicBezTo>
                    <a:pt x="84" y="72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2681575" y="2253975"/>
              <a:ext cx="80975" cy="205400"/>
            </a:xfrm>
            <a:custGeom>
              <a:avLst/>
              <a:gdLst/>
              <a:ahLst/>
              <a:cxnLst/>
              <a:rect l="l" t="t" r="r" b="b"/>
              <a:pathLst>
                <a:path w="3239" h="8216" extrusionOk="0">
                  <a:moveTo>
                    <a:pt x="3239" y="1"/>
                  </a:moveTo>
                  <a:lnTo>
                    <a:pt x="3156" y="84"/>
                  </a:lnTo>
                  <a:lnTo>
                    <a:pt x="3156" y="84"/>
                  </a:lnTo>
                  <a:lnTo>
                    <a:pt x="3239" y="1"/>
                  </a:lnTo>
                  <a:close/>
                  <a:moveTo>
                    <a:pt x="3155" y="84"/>
                  </a:moveTo>
                  <a:lnTo>
                    <a:pt x="3155" y="84"/>
                  </a:lnTo>
                  <a:cubicBezTo>
                    <a:pt x="3151" y="88"/>
                    <a:pt x="3147" y="92"/>
                    <a:pt x="3143" y="96"/>
                  </a:cubicBezTo>
                  <a:lnTo>
                    <a:pt x="3143" y="96"/>
                  </a:lnTo>
                  <a:cubicBezTo>
                    <a:pt x="3143" y="96"/>
                    <a:pt x="3143" y="96"/>
                    <a:pt x="3144" y="96"/>
                  </a:cubicBezTo>
                  <a:lnTo>
                    <a:pt x="3155" y="84"/>
                  </a:lnTo>
                  <a:close/>
                  <a:moveTo>
                    <a:pt x="3143" y="96"/>
                  </a:moveTo>
                  <a:cubicBezTo>
                    <a:pt x="3060" y="144"/>
                    <a:pt x="2977" y="203"/>
                    <a:pt x="2846" y="274"/>
                  </a:cubicBezTo>
                  <a:cubicBezTo>
                    <a:pt x="2572" y="429"/>
                    <a:pt x="2144" y="513"/>
                    <a:pt x="1632" y="727"/>
                  </a:cubicBezTo>
                  <a:cubicBezTo>
                    <a:pt x="1393" y="846"/>
                    <a:pt x="1120" y="1001"/>
                    <a:pt x="941" y="1298"/>
                  </a:cubicBezTo>
                  <a:cubicBezTo>
                    <a:pt x="739" y="1620"/>
                    <a:pt x="786" y="1989"/>
                    <a:pt x="762" y="2334"/>
                  </a:cubicBezTo>
                  <a:cubicBezTo>
                    <a:pt x="762" y="2513"/>
                    <a:pt x="727" y="2668"/>
                    <a:pt x="643" y="2811"/>
                  </a:cubicBezTo>
                  <a:cubicBezTo>
                    <a:pt x="560" y="2941"/>
                    <a:pt x="405" y="3013"/>
                    <a:pt x="239" y="3144"/>
                  </a:cubicBezTo>
                  <a:cubicBezTo>
                    <a:pt x="143" y="3227"/>
                    <a:pt x="72" y="3322"/>
                    <a:pt x="48" y="3442"/>
                  </a:cubicBezTo>
                  <a:cubicBezTo>
                    <a:pt x="0" y="3561"/>
                    <a:pt x="48" y="3739"/>
                    <a:pt x="143" y="3834"/>
                  </a:cubicBezTo>
                  <a:cubicBezTo>
                    <a:pt x="250" y="3918"/>
                    <a:pt x="346" y="3965"/>
                    <a:pt x="381" y="4013"/>
                  </a:cubicBezTo>
                  <a:cubicBezTo>
                    <a:pt x="429" y="4061"/>
                    <a:pt x="441" y="4120"/>
                    <a:pt x="441" y="4215"/>
                  </a:cubicBezTo>
                  <a:cubicBezTo>
                    <a:pt x="441" y="4311"/>
                    <a:pt x="441" y="4430"/>
                    <a:pt x="477" y="4549"/>
                  </a:cubicBezTo>
                  <a:cubicBezTo>
                    <a:pt x="489" y="4668"/>
                    <a:pt x="560" y="4775"/>
                    <a:pt x="643" y="4858"/>
                  </a:cubicBezTo>
                  <a:cubicBezTo>
                    <a:pt x="798" y="5025"/>
                    <a:pt x="1012" y="5120"/>
                    <a:pt x="1203" y="5168"/>
                  </a:cubicBezTo>
                  <a:cubicBezTo>
                    <a:pt x="1620" y="5275"/>
                    <a:pt x="1989" y="5204"/>
                    <a:pt x="2334" y="5263"/>
                  </a:cubicBezTo>
                  <a:cubicBezTo>
                    <a:pt x="2501" y="5275"/>
                    <a:pt x="2667" y="5335"/>
                    <a:pt x="2786" y="5418"/>
                  </a:cubicBezTo>
                  <a:cubicBezTo>
                    <a:pt x="2906" y="5489"/>
                    <a:pt x="2882" y="5585"/>
                    <a:pt x="2798" y="5716"/>
                  </a:cubicBezTo>
                  <a:cubicBezTo>
                    <a:pt x="2703" y="5835"/>
                    <a:pt x="2584" y="5930"/>
                    <a:pt x="2525" y="6097"/>
                  </a:cubicBezTo>
                  <a:cubicBezTo>
                    <a:pt x="2465" y="6251"/>
                    <a:pt x="2465" y="6406"/>
                    <a:pt x="2489" y="6549"/>
                  </a:cubicBezTo>
                  <a:cubicBezTo>
                    <a:pt x="2513" y="6823"/>
                    <a:pt x="2632" y="7049"/>
                    <a:pt x="2727" y="7240"/>
                  </a:cubicBezTo>
                  <a:cubicBezTo>
                    <a:pt x="2810" y="7430"/>
                    <a:pt x="2882" y="7597"/>
                    <a:pt x="2929" y="7752"/>
                  </a:cubicBezTo>
                  <a:cubicBezTo>
                    <a:pt x="2977" y="7894"/>
                    <a:pt x="2977" y="8014"/>
                    <a:pt x="2977" y="8097"/>
                  </a:cubicBezTo>
                  <a:cubicBezTo>
                    <a:pt x="2977" y="8014"/>
                    <a:pt x="2977" y="7894"/>
                    <a:pt x="2941" y="7752"/>
                  </a:cubicBezTo>
                  <a:cubicBezTo>
                    <a:pt x="2917" y="7597"/>
                    <a:pt x="2858" y="7418"/>
                    <a:pt x="2763" y="7228"/>
                  </a:cubicBezTo>
                  <a:cubicBezTo>
                    <a:pt x="2691" y="7037"/>
                    <a:pt x="2584" y="6799"/>
                    <a:pt x="2572" y="6537"/>
                  </a:cubicBezTo>
                  <a:cubicBezTo>
                    <a:pt x="2572" y="6406"/>
                    <a:pt x="2572" y="6275"/>
                    <a:pt x="2632" y="6156"/>
                  </a:cubicBezTo>
                  <a:cubicBezTo>
                    <a:pt x="2679" y="6037"/>
                    <a:pt x="2798" y="5942"/>
                    <a:pt x="2906" y="5811"/>
                  </a:cubicBezTo>
                  <a:cubicBezTo>
                    <a:pt x="2965" y="5751"/>
                    <a:pt x="3025" y="5668"/>
                    <a:pt x="3025" y="5549"/>
                  </a:cubicBezTo>
                  <a:cubicBezTo>
                    <a:pt x="3025" y="5430"/>
                    <a:pt x="2929" y="5323"/>
                    <a:pt x="2858" y="5263"/>
                  </a:cubicBezTo>
                  <a:cubicBezTo>
                    <a:pt x="2703" y="5144"/>
                    <a:pt x="2513" y="5085"/>
                    <a:pt x="2334" y="5049"/>
                  </a:cubicBezTo>
                  <a:cubicBezTo>
                    <a:pt x="1965" y="4977"/>
                    <a:pt x="1572" y="5037"/>
                    <a:pt x="1239" y="4930"/>
                  </a:cubicBezTo>
                  <a:cubicBezTo>
                    <a:pt x="1060" y="4894"/>
                    <a:pt x="893" y="4799"/>
                    <a:pt x="774" y="4680"/>
                  </a:cubicBezTo>
                  <a:cubicBezTo>
                    <a:pt x="655" y="4561"/>
                    <a:pt x="643" y="4418"/>
                    <a:pt x="643" y="4192"/>
                  </a:cubicBezTo>
                  <a:cubicBezTo>
                    <a:pt x="643" y="4084"/>
                    <a:pt x="620" y="3942"/>
                    <a:pt x="524" y="3834"/>
                  </a:cubicBezTo>
                  <a:cubicBezTo>
                    <a:pt x="417" y="3727"/>
                    <a:pt x="310" y="3680"/>
                    <a:pt x="262" y="3644"/>
                  </a:cubicBezTo>
                  <a:cubicBezTo>
                    <a:pt x="179" y="3561"/>
                    <a:pt x="239" y="3406"/>
                    <a:pt x="358" y="3299"/>
                  </a:cubicBezTo>
                  <a:cubicBezTo>
                    <a:pt x="489" y="3192"/>
                    <a:pt x="703" y="3084"/>
                    <a:pt x="798" y="2894"/>
                  </a:cubicBezTo>
                  <a:cubicBezTo>
                    <a:pt x="917" y="2703"/>
                    <a:pt x="941" y="2489"/>
                    <a:pt x="953" y="2310"/>
                  </a:cubicBezTo>
                  <a:cubicBezTo>
                    <a:pt x="965" y="1965"/>
                    <a:pt x="917" y="1620"/>
                    <a:pt x="1072" y="1370"/>
                  </a:cubicBezTo>
                  <a:cubicBezTo>
                    <a:pt x="1215" y="1096"/>
                    <a:pt x="1453" y="929"/>
                    <a:pt x="1691" y="810"/>
                  </a:cubicBezTo>
                  <a:cubicBezTo>
                    <a:pt x="2167" y="572"/>
                    <a:pt x="2620" y="453"/>
                    <a:pt x="2870" y="298"/>
                  </a:cubicBezTo>
                  <a:cubicBezTo>
                    <a:pt x="2992" y="221"/>
                    <a:pt x="3083" y="153"/>
                    <a:pt x="3143" y="96"/>
                  </a:cubicBezTo>
                  <a:close/>
                  <a:moveTo>
                    <a:pt x="2977" y="8097"/>
                  </a:moveTo>
                  <a:cubicBezTo>
                    <a:pt x="2965" y="8168"/>
                    <a:pt x="2965" y="8216"/>
                    <a:pt x="2965" y="8216"/>
                  </a:cubicBezTo>
                  <a:cubicBezTo>
                    <a:pt x="2965" y="8216"/>
                    <a:pt x="2977" y="8168"/>
                    <a:pt x="2977" y="8097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2775025" y="2251850"/>
              <a:ext cx="36350" cy="10200"/>
            </a:xfrm>
            <a:custGeom>
              <a:avLst/>
              <a:gdLst/>
              <a:ahLst/>
              <a:cxnLst/>
              <a:rect l="l" t="t" r="r" b="b"/>
              <a:pathLst>
                <a:path w="1454" h="408" extrusionOk="0">
                  <a:moveTo>
                    <a:pt x="448" y="1"/>
                  </a:moveTo>
                  <a:cubicBezTo>
                    <a:pt x="361" y="1"/>
                    <a:pt x="282" y="10"/>
                    <a:pt x="215" y="26"/>
                  </a:cubicBezTo>
                  <a:cubicBezTo>
                    <a:pt x="84" y="50"/>
                    <a:pt x="1" y="86"/>
                    <a:pt x="1" y="86"/>
                  </a:cubicBezTo>
                  <a:cubicBezTo>
                    <a:pt x="1" y="86"/>
                    <a:pt x="334" y="169"/>
                    <a:pt x="727" y="264"/>
                  </a:cubicBezTo>
                  <a:cubicBezTo>
                    <a:pt x="1108" y="348"/>
                    <a:pt x="1454" y="407"/>
                    <a:pt x="1454" y="407"/>
                  </a:cubicBezTo>
                  <a:cubicBezTo>
                    <a:pt x="1454" y="407"/>
                    <a:pt x="1394" y="336"/>
                    <a:pt x="1275" y="264"/>
                  </a:cubicBezTo>
                  <a:cubicBezTo>
                    <a:pt x="1156" y="181"/>
                    <a:pt x="977" y="86"/>
                    <a:pt x="775" y="38"/>
                  </a:cubicBezTo>
                  <a:cubicBezTo>
                    <a:pt x="660" y="12"/>
                    <a:pt x="549" y="1"/>
                    <a:pt x="44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2835450" y="2655825"/>
              <a:ext cx="167625" cy="327425"/>
            </a:xfrm>
            <a:custGeom>
              <a:avLst/>
              <a:gdLst/>
              <a:ahLst/>
              <a:cxnLst/>
              <a:rect l="l" t="t" r="r" b="b"/>
              <a:pathLst>
                <a:path w="6705" h="13097" extrusionOk="0">
                  <a:moveTo>
                    <a:pt x="692" y="0"/>
                  </a:moveTo>
                  <a:cubicBezTo>
                    <a:pt x="691" y="0"/>
                    <a:pt x="681" y="11"/>
                    <a:pt x="665" y="37"/>
                  </a:cubicBezTo>
                  <a:lnTo>
                    <a:pt x="665" y="37"/>
                  </a:lnTo>
                  <a:lnTo>
                    <a:pt x="692" y="0"/>
                  </a:lnTo>
                  <a:close/>
                  <a:moveTo>
                    <a:pt x="665" y="37"/>
                  </a:moveTo>
                  <a:lnTo>
                    <a:pt x="596" y="131"/>
                  </a:lnTo>
                  <a:cubicBezTo>
                    <a:pt x="537" y="214"/>
                    <a:pt x="465" y="357"/>
                    <a:pt x="382" y="536"/>
                  </a:cubicBezTo>
                  <a:cubicBezTo>
                    <a:pt x="215" y="905"/>
                    <a:pt x="37" y="1465"/>
                    <a:pt x="25" y="2179"/>
                  </a:cubicBezTo>
                  <a:cubicBezTo>
                    <a:pt x="1" y="2893"/>
                    <a:pt x="180" y="3774"/>
                    <a:pt x="739" y="4584"/>
                  </a:cubicBezTo>
                  <a:cubicBezTo>
                    <a:pt x="1287" y="5382"/>
                    <a:pt x="2204" y="5929"/>
                    <a:pt x="3073" y="6560"/>
                  </a:cubicBezTo>
                  <a:cubicBezTo>
                    <a:pt x="3501" y="6882"/>
                    <a:pt x="3906" y="7215"/>
                    <a:pt x="4192" y="7620"/>
                  </a:cubicBezTo>
                  <a:cubicBezTo>
                    <a:pt x="4335" y="7811"/>
                    <a:pt x="4430" y="8037"/>
                    <a:pt x="4454" y="8251"/>
                  </a:cubicBezTo>
                  <a:cubicBezTo>
                    <a:pt x="4502" y="8477"/>
                    <a:pt x="4490" y="8715"/>
                    <a:pt x="4502" y="8954"/>
                  </a:cubicBezTo>
                  <a:cubicBezTo>
                    <a:pt x="4502" y="9192"/>
                    <a:pt x="4525" y="9430"/>
                    <a:pt x="4621" y="9656"/>
                  </a:cubicBezTo>
                  <a:cubicBezTo>
                    <a:pt x="4704" y="9882"/>
                    <a:pt x="4835" y="10073"/>
                    <a:pt x="4990" y="10216"/>
                  </a:cubicBezTo>
                  <a:cubicBezTo>
                    <a:pt x="5287" y="10513"/>
                    <a:pt x="5597" y="10751"/>
                    <a:pt x="5823" y="11025"/>
                  </a:cubicBezTo>
                  <a:cubicBezTo>
                    <a:pt x="6276" y="11561"/>
                    <a:pt x="6478" y="12109"/>
                    <a:pt x="6585" y="12478"/>
                  </a:cubicBezTo>
                  <a:cubicBezTo>
                    <a:pt x="6692" y="12871"/>
                    <a:pt x="6692" y="13097"/>
                    <a:pt x="6692" y="13097"/>
                  </a:cubicBezTo>
                  <a:cubicBezTo>
                    <a:pt x="6692" y="13097"/>
                    <a:pt x="6704" y="12883"/>
                    <a:pt x="6645" y="12478"/>
                  </a:cubicBezTo>
                  <a:cubicBezTo>
                    <a:pt x="6573" y="12097"/>
                    <a:pt x="6395" y="11513"/>
                    <a:pt x="5942" y="10942"/>
                  </a:cubicBezTo>
                  <a:cubicBezTo>
                    <a:pt x="5716" y="10668"/>
                    <a:pt x="5406" y="10406"/>
                    <a:pt x="5144" y="10108"/>
                  </a:cubicBezTo>
                  <a:cubicBezTo>
                    <a:pt x="5002" y="9954"/>
                    <a:pt x="4883" y="9787"/>
                    <a:pt x="4811" y="9596"/>
                  </a:cubicBezTo>
                  <a:cubicBezTo>
                    <a:pt x="4740" y="9406"/>
                    <a:pt x="4728" y="9180"/>
                    <a:pt x="4728" y="8954"/>
                  </a:cubicBezTo>
                  <a:cubicBezTo>
                    <a:pt x="4728" y="8727"/>
                    <a:pt x="4728" y="8477"/>
                    <a:pt x="4692" y="8227"/>
                  </a:cubicBezTo>
                  <a:cubicBezTo>
                    <a:pt x="4644" y="7953"/>
                    <a:pt x="4549" y="7703"/>
                    <a:pt x="4394" y="7477"/>
                  </a:cubicBezTo>
                  <a:cubicBezTo>
                    <a:pt x="4097" y="7037"/>
                    <a:pt x="3668" y="6691"/>
                    <a:pt x="3239" y="6370"/>
                  </a:cubicBezTo>
                  <a:cubicBezTo>
                    <a:pt x="2346" y="5739"/>
                    <a:pt x="1454" y="5215"/>
                    <a:pt x="918" y="4465"/>
                  </a:cubicBezTo>
                  <a:cubicBezTo>
                    <a:pt x="382" y="3715"/>
                    <a:pt x="180" y="2881"/>
                    <a:pt x="156" y="2179"/>
                  </a:cubicBezTo>
                  <a:cubicBezTo>
                    <a:pt x="144" y="1465"/>
                    <a:pt x="275" y="917"/>
                    <a:pt x="418" y="548"/>
                  </a:cubicBezTo>
                  <a:cubicBezTo>
                    <a:pt x="501" y="357"/>
                    <a:pt x="561" y="214"/>
                    <a:pt x="620" y="131"/>
                  </a:cubicBezTo>
                  <a:cubicBezTo>
                    <a:pt x="636" y="88"/>
                    <a:pt x="652" y="57"/>
                    <a:pt x="665" y="37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2991725" y="2989475"/>
              <a:ext cx="34850" cy="190525"/>
            </a:xfrm>
            <a:custGeom>
              <a:avLst/>
              <a:gdLst/>
              <a:ahLst/>
              <a:cxnLst/>
              <a:rect l="l" t="t" r="r" b="b"/>
              <a:pathLst>
                <a:path w="1394" h="7621" extrusionOk="0">
                  <a:moveTo>
                    <a:pt x="25" y="1"/>
                  </a:moveTo>
                  <a:cubicBezTo>
                    <a:pt x="25" y="1"/>
                    <a:pt x="25" y="441"/>
                    <a:pt x="1" y="1156"/>
                  </a:cubicBezTo>
                  <a:lnTo>
                    <a:pt x="1" y="2430"/>
                  </a:lnTo>
                  <a:lnTo>
                    <a:pt x="1" y="2787"/>
                  </a:lnTo>
                  <a:cubicBezTo>
                    <a:pt x="25" y="2906"/>
                    <a:pt x="1" y="3049"/>
                    <a:pt x="84" y="3204"/>
                  </a:cubicBezTo>
                  <a:cubicBezTo>
                    <a:pt x="156" y="3358"/>
                    <a:pt x="322" y="3442"/>
                    <a:pt x="358" y="3501"/>
                  </a:cubicBezTo>
                  <a:cubicBezTo>
                    <a:pt x="417" y="3561"/>
                    <a:pt x="417" y="3680"/>
                    <a:pt x="406" y="3811"/>
                  </a:cubicBezTo>
                  <a:cubicBezTo>
                    <a:pt x="394" y="3930"/>
                    <a:pt x="382" y="4109"/>
                    <a:pt x="453" y="4251"/>
                  </a:cubicBezTo>
                  <a:cubicBezTo>
                    <a:pt x="525" y="4406"/>
                    <a:pt x="596" y="4490"/>
                    <a:pt x="644" y="4597"/>
                  </a:cubicBezTo>
                  <a:cubicBezTo>
                    <a:pt x="739" y="4787"/>
                    <a:pt x="703" y="5049"/>
                    <a:pt x="703" y="5287"/>
                  </a:cubicBezTo>
                  <a:cubicBezTo>
                    <a:pt x="703" y="5775"/>
                    <a:pt x="810" y="6204"/>
                    <a:pt x="929" y="6549"/>
                  </a:cubicBezTo>
                  <a:cubicBezTo>
                    <a:pt x="1048" y="6895"/>
                    <a:pt x="1168" y="7157"/>
                    <a:pt x="1251" y="7335"/>
                  </a:cubicBezTo>
                  <a:cubicBezTo>
                    <a:pt x="1346" y="7514"/>
                    <a:pt x="1394" y="7621"/>
                    <a:pt x="1394" y="7621"/>
                  </a:cubicBezTo>
                  <a:cubicBezTo>
                    <a:pt x="1394" y="7621"/>
                    <a:pt x="1358" y="7514"/>
                    <a:pt x="1275" y="7311"/>
                  </a:cubicBezTo>
                  <a:cubicBezTo>
                    <a:pt x="1215" y="7133"/>
                    <a:pt x="1120" y="6847"/>
                    <a:pt x="1037" y="6502"/>
                  </a:cubicBezTo>
                  <a:cubicBezTo>
                    <a:pt x="953" y="6156"/>
                    <a:pt x="870" y="5740"/>
                    <a:pt x="894" y="5287"/>
                  </a:cubicBezTo>
                  <a:cubicBezTo>
                    <a:pt x="918" y="5061"/>
                    <a:pt x="953" y="4787"/>
                    <a:pt x="858" y="4513"/>
                  </a:cubicBezTo>
                  <a:cubicBezTo>
                    <a:pt x="810" y="4370"/>
                    <a:pt x="715" y="4275"/>
                    <a:pt x="679" y="4168"/>
                  </a:cubicBezTo>
                  <a:cubicBezTo>
                    <a:pt x="632" y="4073"/>
                    <a:pt x="632" y="3954"/>
                    <a:pt x="644" y="3823"/>
                  </a:cubicBezTo>
                  <a:cubicBezTo>
                    <a:pt x="644" y="3704"/>
                    <a:pt x="679" y="3513"/>
                    <a:pt x="560" y="3358"/>
                  </a:cubicBezTo>
                  <a:cubicBezTo>
                    <a:pt x="417" y="3216"/>
                    <a:pt x="322" y="3180"/>
                    <a:pt x="286" y="3097"/>
                  </a:cubicBezTo>
                  <a:cubicBezTo>
                    <a:pt x="215" y="2930"/>
                    <a:pt x="239" y="2632"/>
                    <a:pt x="215" y="2406"/>
                  </a:cubicBezTo>
                  <a:cubicBezTo>
                    <a:pt x="179" y="1954"/>
                    <a:pt x="156" y="1513"/>
                    <a:pt x="120" y="1156"/>
                  </a:cubicBezTo>
                  <a:cubicBezTo>
                    <a:pt x="60" y="441"/>
                    <a:pt x="25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3134600" y="2622475"/>
              <a:ext cx="119700" cy="101225"/>
            </a:xfrm>
            <a:custGeom>
              <a:avLst/>
              <a:gdLst/>
              <a:ahLst/>
              <a:cxnLst/>
              <a:rect l="l" t="t" r="r" b="b"/>
              <a:pathLst>
                <a:path w="4788" h="404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84" y="60"/>
                    <a:pt x="215" y="167"/>
                  </a:cubicBezTo>
                  <a:cubicBezTo>
                    <a:pt x="346" y="286"/>
                    <a:pt x="525" y="453"/>
                    <a:pt x="703" y="691"/>
                  </a:cubicBezTo>
                  <a:cubicBezTo>
                    <a:pt x="882" y="929"/>
                    <a:pt x="1060" y="1227"/>
                    <a:pt x="1179" y="1596"/>
                  </a:cubicBezTo>
                  <a:cubicBezTo>
                    <a:pt x="1239" y="1775"/>
                    <a:pt x="1287" y="1965"/>
                    <a:pt x="1334" y="2191"/>
                  </a:cubicBezTo>
                  <a:cubicBezTo>
                    <a:pt x="1370" y="2418"/>
                    <a:pt x="1429" y="2656"/>
                    <a:pt x="1608" y="2858"/>
                  </a:cubicBezTo>
                  <a:cubicBezTo>
                    <a:pt x="1787" y="3072"/>
                    <a:pt x="2025" y="3156"/>
                    <a:pt x="2239" y="3239"/>
                  </a:cubicBezTo>
                  <a:cubicBezTo>
                    <a:pt x="2442" y="3310"/>
                    <a:pt x="2644" y="3382"/>
                    <a:pt x="2834" y="3441"/>
                  </a:cubicBezTo>
                  <a:cubicBezTo>
                    <a:pt x="3204" y="3572"/>
                    <a:pt x="3561" y="3680"/>
                    <a:pt x="3846" y="3775"/>
                  </a:cubicBezTo>
                  <a:cubicBezTo>
                    <a:pt x="4430" y="3953"/>
                    <a:pt x="4787" y="4049"/>
                    <a:pt x="4787" y="4049"/>
                  </a:cubicBezTo>
                  <a:cubicBezTo>
                    <a:pt x="4787" y="4049"/>
                    <a:pt x="4442" y="3906"/>
                    <a:pt x="3870" y="3632"/>
                  </a:cubicBezTo>
                  <a:cubicBezTo>
                    <a:pt x="3596" y="3513"/>
                    <a:pt x="3263" y="3382"/>
                    <a:pt x="2894" y="3239"/>
                  </a:cubicBezTo>
                  <a:cubicBezTo>
                    <a:pt x="2715" y="3156"/>
                    <a:pt x="2525" y="3084"/>
                    <a:pt x="2311" y="3013"/>
                  </a:cubicBezTo>
                  <a:cubicBezTo>
                    <a:pt x="2120" y="2941"/>
                    <a:pt x="1930" y="2846"/>
                    <a:pt x="1787" y="2703"/>
                  </a:cubicBezTo>
                  <a:cubicBezTo>
                    <a:pt x="1525" y="2382"/>
                    <a:pt x="1525" y="1906"/>
                    <a:pt x="1358" y="1525"/>
                  </a:cubicBezTo>
                  <a:cubicBezTo>
                    <a:pt x="1215" y="1132"/>
                    <a:pt x="989" y="822"/>
                    <a:pt x="775" y="596"/>
                  </a:cubicBezTo>
                  <a:cubicBezTo>
                    <a:pt x="572" y="382"/>
                    <a:pt x="382" y="227"/>
                    <a:pt x="227" y="143"/>
                  </a:cubicBezTo>
                  <a:cubicBezTo>
                    <a:pt x="96" y="4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3231350" y="2851075"/>
              <a:ext cx="103300" cy="133075"/>
            </a:xfrm>
            <a:custGeom>
              <a:avLst/>
              <a:gdLst/>
              <a:ahLst/>
              <a:cxnLst/>
              <a:rect l="l" t="t" r="r" b="b"/>
              <a:pathLst>
                <a:path w="4132" h="5323" extrusionOk="0">
                  <a:moveTo>
                    <a:pt x="4132" y="1"/>
                  </a:moveTo>
                  <a:cubicBezTo>
                    <a:pt x="4132" y="1"/>
                    <a:pt x="4108" y="84"/>
                    <a:pt x="4084" y="286"/>
                  </a:cubicBezTo>
                  <a:cubicBezTo>
                    <a:pt x="4048" y="441"/>
                    <a:pt x="4001" y="715"/>
                    <a:pt x="3917" y="1013"/>
                  </a:cubicBezTo>
                  <a:cubicBezTo>
                    <a:pt x="3739" y="1620"/>
                    <a:pt x="3370" y="2429"/>
                    <a:pt x="2715" y="3120"/>
                  </a:cubicBezTo>
                  <a:cubicBezTo>
                    <a:pt x="2393" y="3477"/>
                    <a:pt x="2036" y="3763"/>
                    <a:pt x="1679" y="3989"/>
                  </a:cubicBezTo>
                  <a:cubicBezTo>
                    <a:pt x="1346" y="4215"/>
                    <a:pt x="1000" y="4394"/>
                    <a:pt x="727" y="4584"/>
                  </a:cubicBezTo>
                  <a:cubicBezTo>
                    <a:pt x="465" y="4775"/>
                    <a:pt x="286" y="4954"/>
                    <a:pt x="167" y="5108"/>
                  </a:cubicBezTo>
                  <a:cubicBezTo>
                    <a:pt x="48" y="5239"/>
                    <a:pt x="0" y="5323"/>
                    <a:pt x="0" y="5323"/>
                  </a:cubicBezTo>
                  <a:cubicBezTo>
                    <a:pt x="0" y="5323"/>
                    <a:pt x="48" y="5239"/>
                    <a:pt x="179" y="5120"/>
                  </a:cubicBezTo>
                  <a:cubicBezTo>
                    <a:pt x="310" y="4989"/>
                    <a:pt x="524" y="4834"/>
                    <a:pt x="798" y="4668"/>
                  </a:cubicBezTo>
                  <a:cubicBezTo>
                    <a:pt x="1060" y="4513"/>
                    <a:pt x="1417" y="4358"/>
                    <a:pt x="1786" y="4156"/>
                  </a:cubicBezTo>
                  <a:cubicBezTo>
                    <a:pt x="2167" y="3941"/>
                    <a:pt x="2548" y="3656"/>
                    <a:pt x="2893" y="3287"/>
                  </a:cubicBezTo>
                  <a:cubicBezTo>
                    <a:pt x="3572" y="2548"/>
                    <a:pt x="3917" y="1679"/>
                    <a:pt x="4036" y="1036"/>
                  </a:cubicBezTo>
                  <a:cubicBezTo>
                    <a:pt x="4108" y="727"/>
                    <a:pt x="4132" y="465"/>
                    <a:pt x="4132" y="286"/>
                  </a:cubicBezTo>
                  <a:lnTo>
                    <a:pt x="41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3301900" y="2895725"/>
              <a:ext cx="39600" cy="58650"/>
            </a:xfrm>
            <a:custGeom>
              <a:avLst/>
              <a:gdLst/>
              <a:ahLst/>
              <a:cxnLst/>
              <a:rect l="l" t="t" r="r" b="b"/>
              <a:pathLst>
                <a:path w="1584" h="2346" extrusionOk="0">
                  <a:moveTo>
                    <a:pt x="1584" y="0"/>
                  </a:moveTo>
                  <a:cubicBezTo>
                    <a:pt x="1584" y="1"/>
                    <a:pt x="1548" y="143"/>
                    <a:pt x="1405" y="405"/>
                  </a:cubicBezTo>
                  <a:cubicBezTo>
                    <a:pt x="1310" y="620"/>
                    <a:pt x="1143" y="941"/>
                    <a:pt x="917" y="1263"/>
                  </a:cubicBezTo>
                  <a:cubicBezTo>
                    <a:pt x="691" y="1596"/>
                    <a:pt x="476" y="1858"/>
                    <a:pt x="298" y="2048"/>
                  </a:cubicBezTo>
                  <a:cubicBezTo>
                    <a:pt x="119" y="2239"/>
                    <a:pt x="0" y="2346"/>
                    <a:pt x="0" y="2346"/>
                  </a:cubicBezTo>
                  <a:cubicBezTo>
                    <a:pt x="0" y="2346"/>
                    <a:pt x="143" y="2286"/>
                    <a:pt x="369" y="2144"/>
                  </a:cubicBezTo>
                  <a:cubicBezTo>
                    <a:pt x="595" y="1989"/>
                    <a:pt x="869" y="1739"/>
                    <a:pt x="1107" y="1393"/>
                  </a:cubicBezTo>
                  <a:cubicBezTo>
                    <a:pt x="1345" y="1060"/>
                    <a:pt x="1465" y="703"/>
                    <a:pt x="1524" y="429"/>
                  </a:cubicBezTo>
                  <a:cubicBezTo>
                    <a:pt x="1584" y="167"/>
                    <a:pt x="1584" y="1"/>
                    <a:pt x="158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3531375" y="2505800"/>
              <a:ext cx="61350" cy="90875"/>
            </a:xfrm>
            <a:custGeom>
              <a:avLst/>
              <a:gdLst/>
              <a:ahLst/>
              <a:cxnLst/>
              <a:rect l="l" t="t" r="r" b="b"/>
              <a:pathLst>
                <a:path w="2454" h="3635" extrusionOk="0">
                  <a:moveTo>
                    <a:pt x="798" y="0"/>
                  </a:moveTo>
                  <a:cubicBezTo>
                    <a:pt x="798" y="0"/>
                    <a:pt x="644" y="227"/>
                    <a:pt x="406" y="608"/>
                  </a:cubicBezTo>
                  <a:cubicBezTo>
                    <a:pt x="346" y="703"/>
                    <a:pt x="287" y="798"/>
                    <a:pt x="203" y="917"/>
                  </a:cubicBezTo>
                  <a:cubicBezTo>
                    <a:pt x="144" y="1024"/>
                    <a:pt x="60" y="1131"/>
                    <a:pt x="13" y="1322"/>
                  </a:cubicBezTo>
                  <a:cubicBezTo>
                    <a:pt x="1" y="1429"/>
                    <a:pt x="25" y="1548"/>
                    <a:pt x="84" y="1620"/>
                  </a:cubicBezTo>
                  <a:cubicBezTo>
                    <a:pt x="144" y="1691"/>
                    <a:pt x="227" y="1751"/>
                    <a:pt x="287" y="1798"/>
                  </a:cubicBezTo>
                  <a:cubicBezTo>
                    <a:pt x="406" y="1893"/>
                    <a:pt x="501" y="1989"/>
                    <a:pt x="608" y="2132"/>
                  </a:cubicBezTo>
                  <a:cubicBezTo>
                    <a:pt x="798" y="2393"/>
                    <a:pt x="953" y="2679"/>
                    <a:pt x="1132" y="2929"/>
                  </a:cubicBezTo>
                  <a:cubicBezTo>
                    <a:pt x="1310" y="3179"/>
                    <a:pt x="1513" y="3382"/>
                    <a:pt x="1727" y="3501"/>
                  </a:cubicBezTo>
                  <a:cubicBezTo>
                    <a:pt x="1900" y="3602"/>
                    <a:pt x="2072" y="3634"/>
                    <a:pt x="2200" y="3634"/>
                  </a:cubicBezTo>
                  <a:cubicBezTo>
                    <a:pt x="2223" y="3634"/>
                    <a:pt x="2244" y="3633"/>
                    <a:pt x="2263" y="3632"/>
                  </a:cubicBezTo>
                  <a:cubicBezTo>
                    <a:pt x="2394" y="3620"/>
                    <a:pt x="2453" y="3584"/>
                    <a:pt x="2453" y="3584"/>
                  </a:cubicBezTo>
                  <a:lnTo>
                    <a:pt x="2453" y="3584"/>
                  </a:lnTo>
                  <a:cubicBezTo>
                    <a:pt x="2453" y="3584"/>
                    <a:pt x="2427" y="3589"/>
                    <a:pt x="2371" y="3589"/>
                  </a:cubicBezTo>
                  <a:cubicBezTo>
                    <a:pt x="2342" y="3589"/>
                    <a:pt x="2307" y="3588"/>
                    <a:pt x="2263" y="3584"/>
                  </a:cubicBezTo>
                  <a:cubicBezTo>
                    <a:pt x="2144" y="3572"/>
                    <a:pt x="1977" y="3525"/>
                    <a:pt x="1799" y="3394"/>
                  </a:cubicBezTo>
                  <a:cubicBezTo>
                    <a:pt x="1620" y="3275"/>
                    <a:pt x="1453" y="3084"/>
                    <a:pt x="1310" y="2822"/>
                  </a:cubicBezTo>
                  <a:cubicBezTo>
                    <a:pt x="1156" y="2584"/>
                    <a:pt x="1025" y="2274"/>
                    <a:pt x="798" y="1989"/>
                  </a:cubicBezTo>
                  <a:cubicBezTo>
                    <a:pt x="703" y="1846"/>
                    <a:pt x="560" y="1715"/>
                    <a:pt x="417" y="1620"/>
                  </a:cubicBezTo>
                  <a:cubicBezTo>
                    <a:pt x="263" y="1536"/>
                    <a:pt x="191" y="1453"/>
                    <a:pt x="203" y="1358"/>
                  </a:cubicBezTo>
                  <a:cubicBezTo>
                    <a:pt x="227" y="1250"/>
                    <a:pt x="298" y="1119"/>
                    <a:pt x="358" y="1000"/>
                  </a:cubicBezTo>
                  <a:cubicBezTo>
                    <a:pt x="406" y="881"/>
                    <a:pt x="465" y="774"/>
                    <a:pt x="501" y="667"/>
                  </a:cubicBezTo>
                  <a:cubicBezTo>
                    <a:pt x="703" y="250"/>
                    <a:pt x="798" y="0"/>
                    <a:pt x="79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3501325" y="2521275"/>
              <a:ext cx="39000" cy="64900"/>
            </a:xfrm>
            <a:custGeom>
              <a:avLst/>
              <a:gdLst/>
              <a:ahLst/>
              <a:cxnLst/>
              <a:rect l="l" t="t" r="r" b="b"/>
              <a:pathLst>
                <a:path w="1560" h="2596" extrusionOk="0">
                  <a:moveTo>
                    <a:pt x="24" y="0"/>
                  </a:moveTo>
                  <a:cubicBezTo>
                    <a:pt x="24" y="1"/>
                    <a:pt x="0" y="179"/>
                    <a:pt x="36" y="465"/>
                  </a:cubicBezTo>
                  <a:cubicBezTo>
                    <a:pt x="72" y="751"/>
                    <a:pt x="203" y="1132"/>
                    <a:pt x="453" y="1489"/>
                  </a:cubicBezTo>
                  <a:cubicBezTo>
                    <a:pt x="715" y="1846"/>
                    <a:pt x="988" y="2132"/>
                    <a:pt x="1203" y="2310"/>
                  </a:cubicBezTo>
                  <a:cubicBezTo>
                    <a:pt x="1429" y="2489"/>
                    <a:pt x="1560" y="2596"/>
                    <a:pt x="1560" y="2596"/>
                  </a:cubicBezTo>
                  <a:cubicBezTo>
                    <a:pt x="1560" y="2596"/>
                    <a:pt x="1453" y="2465"/>
                    <a:pt x="1286" y="2227"/>
                  </a:cubicBezTo>
                  <a:cubicBezTo>
                    <a:pt x="1131" y="2001"/>
                    <a:pt x="905" y="1703"/>
                    <a:pt x="667" y="1358"/>
                  </a:cubicBezTo>
                  <a:cubicBezTo>
                    <a:pt x="429" y="1012"/>
                    <a:pt x="250" y="691"/>
                    <a:pt x="155" y="441"/>
                  </a:cubicBezTo>
                  <a:cubicBezTo>
                    <a:pt x="60" y="179"/>
                    <a:pt x="24" y="1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2866425" y="2238200"/>
              <a:ext cx="101225" cy="116500"/>
            </a:xfrm>
            <a:custGeom>
              <a:avLst/>
              <a:gdLst/>
              <a:ahLst/>
              <a:cxnLst/>
              <a:rect l="l" t="t" r="r" b="b"/>
              <a:pathLst>
                <a:path w="4049" h="4660" extrusionOk="0">
                  <a:moveTo>
                    <a:pt x="3977" y="1"/>
                  </a:moveTo>
                  <a:cubicBezTo>
                    <a:pt x="3977" y="1"/>
                    <a:pt x="3941" y="417"/>
                    <a:pt x="3882" y="1084"/>
                  </a:cubicBezTo>
                  <a:cubicBezTo>
                    <a:pt x="3858" y="1429"/>
                    <a:pt x="3858" y="1846"/>
                    <a:pt x="3810" y="2263"/>
                  </a:cubicBezTo>
                  <a:cubicBezTo>
                    <a:pt x="3798" y="2346"/>
                    <a:pt x="3751" y="2394"/>
                    <a:pt x="3655" y="2429"/>
                  </a:cubicBezTo>
                  <a:cubicBezTo>
                    <a:pt x="3560" y="2453"/>
                    <a:pt x="3441" y="2453"/>
                    <a:pt x="3286" y="2549"/>
                  </a:cubicBezTo>
                  <a:cubicBezTo>
                    <a:pt x="3143" y="2632"/>
                    <a:pt x="3084" y="2799"/>
                    <a:pt x="3060" y="2930"/>
                  </a:cubicBezTo>
                  <a:cubicBezTo>
                    <a:pt x="3036" y="3084"/>
                    <a:pt x="3036" y="3203"/>
                    <a:pt x="3024" y="3322"/>
                  </a:cubicBezTo>
                  <a:cubicBezTo>
                    <a:pt x="2965" y="3799"/>
                    <a:pt x="2572" y="4144"/>
                    <a:pt x="2203" y="4323"/>
                  </a:cubicBezTo>
                  <a:cubicBezTo>
                    <a:pt x="1810" y="4513"/>
                    <a:pt x="1417" y="4525"/>
                    <a:pt x="1084" y="4525"/>
                  </a:cubicBezTo>
                  <a:cubicBezTo>
                    <a:pt x="762" y="4513"/>
                    <a:pt x="488" y="4477"/>
                    <a:pt x="298" y="4454"/>
                  </a:cubicBezTo>
                  <a:cubicBezTo>
                    <a:pt x="107" y="4418"/>
                    <a:pt x="0" y="4406"/>
                    <a:pt x="0" y="4406"/>
                  </a:cubicBezTo>
                  <a:lnTo>
                    <a:pt x="0" y="4406"/>
                  </a:lnTo>
                  <a:cubicBezTo>
                    <a:pt x="0" y="4406"/>
                    <a:pt x="107" y="4430"/>
                    <a:pt x="286" y="4477"/>
                  </a:cubicBezTo>
                  <a:cubicBezTo>
                    <a:pt x="465" y="4525"/>
                    <a:pt x="726" y="4585"/>
                    <a:pt x="1072" y="4632"/>
                  </a:cubicBezTo>
                  <a:cubicBezTo>
                    <a:pt x="1189" y="4648"/>
                    <a:pt x="1315" y="4659"/>
                    <a:pt x="1447" y="4659"/>
                  </a:cubicBezTo>
                  <a:cubicBezTo>
                    <a:pt x="1704" y="4659"/>
                    <a:pt x="1984" y="4619"/>
                    <a:pt x="2274" y="4501"/>
                  </a:cubicBezTo>
                  <a:cubicBezTo>
                    <a:pt x="2703" y="4323"/>
                    <a:pt x="3167" y="3930"/>
                    <a:pt x="3263" y="3346"/>
                  </a:cubicBezTo>
                  <a:cubicBezTo>
                    <a:pt x="3310" y="3072"/>
                    <a:pt x="3274" y="2810"/>
                    <a:pt x="3429" y="2727"/>
                  </a:cubicBezTo>
                  <a:cubicBezTo>
                    <a:pt x="3489" y="2680"/>
                    <a:pt x="3608" y="2668"/>
                    <a:pt x="3739" y="2620"/>
                  </a:cubicBezTo>
                  <a:cubicBezTo>
                    <a:pt x="3810" y="2608"/>
                    <a:pt x="3882" y="2560"/>
                    <a:pt x="3929" y="2501"/>
                  </a:cubicBezTo>
                  <a:cubicBezTo>
                    <a:pt x="3989" y="2441"/>
                    <a:pt x="4001" y="2370"/>
                    <a:pt x="4025" y="2310"/>
                  </a:cubicBezTo>
                  <a:cubicBezTo>
                    <a:pt x="4048" y="1834"/>
                    <a:pt x="4025" y="1441"/>
                    <a:pt x="4025" y="1108"/>
                  </a:cubicBezTo>
                  <a:cubicBezTo>
                    <a:pt x="3989" y="417"/>
                    <a:pt x="3977" y="1"/>
                    <a:pt x="397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2961975" y="2262900"/>
              <a:ext cx="25325" cy="52850"/>
            </a:xfrm>
            <a:custGeom>
              <a:avLst/>
              <a:gdLst/>
              <a:ahLst/>
              <a:cxnLst/>
              <a:rect l="l" t="t" r="r" b="b"/>
              <a:pathLst>
                <a:path w="1013" h="2114" extrusionOk="0">
                  <a:moveTo>
                    <a:pt x="1012" y="1"/>
                  </a:moveTo>
                  <a:cubicBezTo>
                    <a:pt x="1012" y="1"/>
                    <a:pt x="976" y="13"/>
                    <a:pt x="917" y="37"/>
                  </a:cubicBezTo>
                  <a:cubicBezTo>
                    <a:pt x="857" y="84"/>
                    <a:pt x="762" y="144"/>
                    <a:pt x="691" y="251"/>
                  </a:cubicBezTo>
                  <a:cubicBezTo>
                    <a:pt x="619" y="358"/>
                    <a:pt x="536" y="501"/>
                    <a:pt x="524" y="679"/>
                  </a:cubicBezTo>
                  <a:cubicBezTo>
                    <a:pt x="500" y="870"/>
                    <a:pt x="572" y="1060"/>
                    <a:pt x="619" y="1227"/>
                  </a:cubicBezTo>
                  <a:cubicBezTo>
                    <a:pt x="714" y="1537"/>
                    <a:pt x="536" y="1822"/>
                    <a:pt x="357" y="1953"/>
                  </a:cubicBezTo>
                  <a:cubicBezTo>
                    <a:pt x="262" y="2037"/>
                    <a:pt x="167" y="2061"/>
                    <a:pt x="107" y="2084"/>
                  </a:cubicBezTo>
                  <a:cubicBezTo>
                    <a:pt x="63" y="2093"/>
                    <a:pt x="26" y="2096"/>
                    <a:pt x="9" y="2096"/>
                  </a:cubicBezTo>
                  <a:lnTo>
                    <a:pt x="9" y="2096"/>
                  </a:lnTo>
                  <a:cubicBezTo>
                    <a:pt x="6" y="2095"/>
                    <a:pt x="4" y="2095"/>
                    <a:pt x="2" y="2095"/>
                  </a:cubicBezTo>
                  <a:cubicBezTo>
                    <a:pt x="1" y="2095"/>
                    <a:pt x="0" y="2095"/>
                    <a:pt x="0" y="2096"/>
                  </a:cubicBezTo>
                  <a:cubicBezTo>
                    <a:pt x="0" y="2096"/>
                    <a:pt x="3" y="2096"/>
                    <a:pt x="9" y="2096"/>
                  </a:cubicBezTo>
                  <a:lnTo>
                    <a:pt x="9" y="2096"/>
                  </a:lnTo>
                  <a:cubicBezTo>
                    <a:pt x="27" y="2100"/>
                    <a:pt x="73" y="2114"/>
                    <a:pt x="142" y="2114"/>
                  </a:cubicBezTo>
                  <a:cubicBezTo>
                    <a:pt x="211" y="2114"/>
                    <a:pt x="304" y="2100"/>
                    <a:pt x="417" y="2049"/>
                  </a:cubicBezTo>
                  <a:cubicBezTo>
                    <a:pt x="536" y="1989"/>
                    <a:pt x="691" y="1906"/>
                    <a:pt x="774" y="1739"/>
                  </a:cubicBezTo>
                  <a:cubicBezTo>
                    <a:pt x="881" y="1584"/>
                    <a:pt x="893" y="1346"/>
                    <a:pt x="834" y="1156"/>
                  </a:cubicBezTo>
                  <a:cubicBezTo>
                    <a:pt x="774" y="965"/>
                    <a:pt x="714" y="810"/>
                    <a:pt x="714" y="679"/>
                  </a:cubicBezTo>
                  <a:cubicBezTo>
                    <a:pt x="714" y="549"/>
                    <a:pt x="750" y="418"/>
                    <a:pt x="798" y="310"/>
                  </a:cubicBezTo>
                  <a:cubicBezTo>
                    <a:pt x="834" y="203"/>
                    <a:pt x="893" y="120"/>
                    <a:pt x="941" y="72"/>
                  </a:cubicBezTo>
                  <a:lnTo>
                    <a:pt x="101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3109000" y="1947700"/>
              <a:ext cx="270900" cy="134400"/>
            </a:xfrm>
            <a:custGeom>
              <a:avLst/>
              <a:gdLst/>
              <a:ahLst/>
              <a:cxnLst/>
              <a:rect l="l" t="t" r="r" b="b"/>
              <a:pathLst>
                <a:path w="10836" h="5376" extrusionOk="0">
                  <a:moveTo>
                    <a:pt x="10835" y="0"/>
                  </a:moveTo>
                  <a:lnTo>
                    <a:pt x="9407" y="1310"/>
                  </a:lnTo>
                  <a:cubicBezTo>
                    <a:pt x="9181" y="1512"/>
                    <a:pt x="8942" y="1727"/>
                    <a:pt x="8692" y="1965"/>
                  </a:cubicBezTo>
                  <a:cubicBezTo>
                    <a:pt x="8573" y="2060"/>
                    <a:pt x="8442" y="2203"/>
                    <a:pt x="8311" y="2322"/>
                  </a:cubicBezTo>
                  <a:cubicBezTo>
                    <a:pt x="8168" y="2441"/>
                    <a:pt x="8026" y="2560"/>
                    <a:pt x="7859" y="2584"/>
                  </a:cubicBezTo>
                  <a:cubicBezTo>
                    <a:pt x="7829" y="2590"/>
                    <a:pt x="7798" y="2592"/>
                    <a:pt x="7767" y="2592"/>
                  </a:cubicBezTo>
                  <a:cubicBezTo>
                    <a:pt x="7526" y="2592"/>
                    <a:pt x="7232" y="2447"/>
                    <a:pt x="6902" y="2447"/>
                  </a:cubicBezTo>
                  <a:cubicBezTo>
                    <a:pt x="6822" y="2447"/>
                    <a:pt x="6740" y="2456"/>
                    <a:pt x="6656" y="2477"/>
                  </a:cubicBezTo>
                  <a:cubicBezTo>
                    <a:pt x="6192" y="2572"/>
                    <a:pt x="5811" y="2881"/>
                    <a:pt x="5513" y="3227"/>
                  </a:cubicBezTo>
                  <a:cubicBezTo>
                    <a:pt x="5216" y="3584"/>
                    <a:pt x="4990" y="3965"/>
                    <a:pt x="4716" y="4286"/>
                  </a:cubicBezTo>
                  <a:cubicBezTo>
                    <a:pt x="4454" y="4608"/>
                    <a:pt x="4144" y="4846"/>
                    <a:pt x="3799" y="5001"/>
                  </a:cubicBezTo>
                  <a:cubicBezTo>
                    <a:pt x="3404" y="5168"/>
                    <a:pt x="3003" y="5226"/>
                    <a:pt x="2625" y="5226"/>
                  </a:cubicBezTo>
                  <a:cubicBezTo>
                    <a:pt x="2330" y="5226"/>
                    <a:pt x="2049" y="5191"/>
                    <a:pt x="1799" y="5144"/>
                  </a:cubicBezTo>
                  <a:cubicBezTo>
                    <a:pt x="1239" y="5025"/>
                    <a:pt x="787" y="4846"/>
                    <a:pt x="477" y="4751"/>
                  </a:cubicBezTo>
                  <a:cubicBezTo>
                    <a:pt x="168" y="4632"/>
                    <a:pt x="1" y="4572"/>
                    <a:pt x="1" y="4572"/>
                  </a:cubicBezTo>
                  <a:lnTo>
                    <a:pt x="1" y="4572"/>
                  </a:lnTo>
                  <a:cubicBezTo>
                    <a:pt x="1" y="4572"/>
                    <a:pt x="168" y="4644"/>
                    <a:pt x="465" y="4775"/>
                  </a:cubicBezTo>
                  <a:cubicBezTo>
                    <a:pt x="775" y="4905"/>
                    <a:pt x="1203" y="5108"/>
                    <a:pt x="1787" y="5251"/>
                  </a:cubicBezTo>
                  <a:cubicBezTo>
                    <a:pt x="2080" y="5318"/>
                    <a:pt x="2421" y="5376"/>
                    <a:pt x="2786" y="5376"/>
                  </a:cubicBezTo>
                  <a:cubicBezTo>
                    <a:pt x="3132" y="5376"/>
                    <a:pt x="3500" y="5324"/>
                    <a:pt x="3870" y="5179"/>
                  </a:cubicBezTo>
                  <a:cubicBezTo>
                    <a:pt x="4239" y="5048"/>
                    <a:pt x="4597" y="4775"/>
                    <a:pt x="4882" y="4429"/>
                  </a:cubicBezTo>
                  <a:cubicBezTo>
                    <a:pt x="5168" y="4108"/>
                    <a:pt x="5406" y="3715"/>
                    <a:pt x="5692" y="3393"/>
                  </a:cubicBezTo>
                  <a:cubicBezTo>
                    <a:pt x="5966" y="3060"/>
                    <a:pt x="6311" y="2798"/>
                    <a:pt x="6704" y="2703"/>
                  </a:cubicBezTo>
                  <a:cubicBezTo>
                    <a:pt x="6774" y="2689"/>
                    <a:pt x="6847" y="2682"/>
                    <a:pt x="6920" y="2682"/>
                  </a:cubicBezTo>
                  <a:cubicBezTo>
                    <a:pt x="7033" y="2682"/>
                    <a:pt x="7148" y="2698"/>
                    <a:pt x="7264" y="2727"/>
                  </a:cubicBezTo>
                  <a:cubicBezTo>
                    <a:pt x="7397" y="2752"/>
                    <a:pt x="7547" y="2782"/>
                    <a:pt x="7703" y="2782"/>
                  </a:cubicBezTo>
                  <a:cubicBezTo>
                    <a:pt x="7770" y="2782"/>
                    <a:pt x="7838" y="2777"/>
                    <a:pt x="7907" y="2762"/>
                  </a:cubicBezTo>
                  <a:cubicBezTo>
                    <a:pt x="8133" y="2703"/>
                    <a:pt x="8288" y="2572"/>
                    <a:pt x="8430" y="2441"/>
                  </a:cubicBezTo>
                  <a:lnTo>
                    <a:pt x="8811" y="2048"/>
                  </a:lnTo>
                  <a:lnTo>
                    <a:pt x="9502" y="1369"/>
                  </a:lnTo>
                  <a:cubicBezTo>
                    <a:pt x="10335" y="512"/>
                    <a:pt x="10835" y="0"/>
                    <a:pt x="1083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3293850" y="1989950"/>
              <a:ext cx="95875" cy="39625"/>
            </a:xfrm>
            <a:custGeom>
              <a:avLst/>
              <a:gdLst/>
              <a:ahLst/>
              <a:cxnLst/>
              <a:rect l="l" t="t" r="r" b="b"/>
              <a:pathLst>
                <a:path w="3835" h="1585" extrusionOk="0">
                  <a:moveTo>
                    <a:pt x="3834" y="1"/>
                  </a:moveTo>
                  <a:cubicBezTo>
                    <a:pt x="3834" y="1"/>
                    <a:pt x="3775" y="1"/>
                    <a:pt x="3656" y="25"/>
                  </a:cubicBezTo>
                  <a:cubicBezTo>
                    <a:pt x="3549" y="25"/>
                    <a:pt x="3382" y="48"/>
                    <a:pt x="3191" y="108"/>
                  </a:cubicBezTo>
                  <a:cubicBezTo>
                    <a:pt x="3013" y="179"/>
                    <a:pt x="2787" y="287"/>
                    <a:pt x="2584" y="465"/>
                  </a:cubicBezTo>
                  <a:cubicBezTo>
                    <a:pt x="2477" y="560"/>
                    <a:pt x="2382" y="656"/>
                    <a:pt x="2298" y="775"/>
                  </a:cubicBezTo>
                  <a:cubicBezTo>
                    <a:pt x="2227" y="882"/>
                    <a:pt x="2144" y="989"/>
                    <a:pt x="2048" y="1037"/>
                  </a:cubicBezTo>
                  <a:cubicBezTo>
                    <a:pt x="1941" y="1072"/>
                    <a:pt x="1787" y="1108"/>
                    <a:pt x="1656" y="1132"/>
                  </a:cubicBezTo>
                  <a:cubicBezTo>
                    <a:pt x="1525" y="1168"/>
                    <a:pt x="1382" y="1191"/>
                    <a:pt x="1275" y="1227"/>
                  </a:cubicBezTo>
                  <a:cubicBezTo>
                    <a:pt x="1036" y="1287"/>
                    <a:pt x="810" y="1346"/>
                    <a:pt x="620" y="1406"/>
                  </a:cubicBezTo>
                  <a:cubicBezTo>
                    <a:pt x="227" y="1513"/>
                    <a:pt x="1" y="1584"/>
                    <a:pt x="1" y="1584"/>
                  </a:cubicBezTo>
                  <a:cubicBezTo>
                    <a:pt x="1" y="1584"/>
                    <a:pt x="239" y="1549"/>
                    <a:pt x="632" y="1513"/>
                  </a:cubicBezTo>
                  <a:cubicBezTo>
                    <a:pt x="810" y="1477"/>
                    <a:pt x="1048" y="1453"/>
                    <a:pt x="1298" y="1406"/>
                  </a:cubicBezTo>
                  <a:cubicBezTo>
                    <a:pt x="1429" y="1370"/>
                    <a:pt x="1572" y="1358"/>
                    <a:pt x="1703" y="1334"/>
                  </a:cubicBezTo>
                  <a:cubicBezTo>
                    <a:pt x="1834" y="1299"/>
                    <a:pt x="1989" y="1299"/>
                    <a:pt x="2144" y="1227"/>
                  </a:cubicBezTo>
                  <a:cubicBezTo>
                    <a:pt x="2322" y="1156"/>
                    <a:pt x="2418" y="989"/>
                    <a:pt x="2489" y="882"/>
                  </a:cubicBezTo>
                  <a:cubicBezTo>
                    <a:pt x="2560" y="763"/>
                    <a:pt x="2644" y="679"/>
                    <a:pt x="2727" y="584"/>
                  </a:cubicBezTo>
                  <a:cubicBezTo>
                    <a:pt x="2894" y="406"/>
                    <a:pt x="3084" y="287"/>
                    <a:pt x="3251" y="203"/>
                  </a:cubicBezTo>
                  <a:cubicBezTo>
                    <a:pt x="3418" y="108"/>
                    <a:pt x="3561" y="60"/>
                    <a:pt x="3668" y="37"/>
                  </a:cubicBezTo>
                  <a:cubicBezTo>
                    <a:pt x="3775" y="25"/>
                    <a:pt x="3834" y="1"/>
                    <a:pt x="383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3836475" y="1876850"/>
              <a:ext cx="347400" cy="375075"/>
            </a:xfrm>
            <a:custGeom>
              <a:avLst/>
              <a:gdLst/>
              <a:ahLst/>
              <a:cxnLst/>
              <a:rect l="l" t="t" r="r" b="b"/>
              <a:pathLst>
                <a:path w="13896" h="15003" extrusionOk="0">
                  <a:moveTo>
                    <a:pt x="1" y="0"/>
                  </a:moveTo>
                  <a:cubicBezTo>
                    <a:pt x="1" y="1"/>
                    <a:pt x="239" y="167"/>
                    <a:pt x="679" y="453"/>
                  </a:cubicBezTo>
                  <a:cubicBezTo>
                    <a:pt x="906" y="596"/>
                    <a:pt x="1191" y="762"/>
                    <a:pt x="1489" y="989"/>
                  </a:cubicBezTo>
                  <a:cubicBezTo>
                    <a:pt x="1787" y="1191"/>
                    <a:pt x="2144" y="1429"/>
                    <a:pt x="2513" y="1715"/>
                  </a:cubicBezTo>
                  <a:cubicBezTo>
                    <a:pt x="2906" y="2001"/>
                    <a:pt x="3299" y="2298"/>
                    <a:pt x="3739" y="2656"/>
                  </a:cubicBezTo>
                  <a:cubicBezTo>
                    <a:pt x="4168" y="2989"/>
                    <a:pt x="4596" y="3382"/>
                    <a:pt x="5073" y="3787"/>
                  </a:cubicBezTo>
                  <a:cubicBezTo>
                    <a:pt x="6001" y="4596"/>
                    <a:pt x="6978" y="5537"/>
                    <a:pt x="7942" y="6585"/>
                  </a:cubicBezTo>
                  <a:cubicBezTo>
                    <a:pt x="8918" y="7620"/>
                    <a:pt x="9776" y="8680"/>
                    <a:pt x="10526" y="9656"/>
                  </a:cubicBezTo>
                  <a:cubicBezTo>
                    <a:pt x="10895" y="10168"/>
                    <a:pt x="11252" y="10633"/>
                    <a:pt x="11550" y="11085"/>
                  </a:cubicBezTo>
                  <a:cubicBezTo>
                    <a:pt x="11859" y="11538"/>
                    <a:pt x="12121" y="11966"/>
                    <a:pt x="12383" y="12371"/>
                  </a:cubicBezTo>
                  <a:cubicBezTo>
                    <a:pt x="12633" y="12764"/>
                    <a:pt x="12848" y="13133"/>
                    <a:pt x="13038" y="13454"/>
                  </a:cubicBezTo>
                  <a:cubicBezTo>
                    <a:pt x="13229" y="13776"/>
                    <a:pt x="13395" y="14050"/>
                    <a:pt x="13514" y="14288"/>
                  </a:cubicBezTo>
                  <a:cubicBezTo>
                    <a:pt x="13764" y="14752"/>
                    <a:pt x="13895" y="15002"/>
                    <a:pt x="13895" y="15002"/>
                  </a:cubicBezTo>
                  <a:cubicBezTo>
                    <a:pt x="13895" y="15002"/>
                    <a:pt x="13800" y="14740"/>
                    <a:pt x="13633" y="14288"/>
                  </a:cubicBezTo>
                  <a:cubicBezTo>
                    <a:pt x="13538" y="14038"/>
                    <a:pt x="13419" y="13740"/>
                    <a:pt x="13252" y="13395"/>
                  </a:cubicBezTo>
                  <a:cubicBezTo>
                    <a:pt x="13098" y="13050"/>
                    <a:pt x="12931" y="12657"/>
                    <a:pt x="12705" y="12240"/>
                  </a:cubicBezTo>
                  <a:cubicBezTo>
                    <a:pt x="12478" y="11800"/>
                    <a:pt x="12240" y="11347"/>
                    <a:pt x="11966" y="10871"/>
                  </a:cubicBezTo>
                  <a:cubicBezTo>
                    <a:pt x="11693" y="10371"/>
                    <a:pt x="11371" y="9883"/>
                    <a:pt x="11026" y="9347"/>
                  </a:cubicBezTo>
                  <a:cubicBezTo>
                    <a:pt x="10311" y="8311"/>
                    <a:pt x="9466" y="7204"/>
                    <a:pt x="8478" y="6132"/>
                  </a:cubicBezTo>
                  <a:cubicBezTo>
                    <a:pt x="7490" y="5061"/>
                    <a:pt x="6454" y="4144"/>
                    <a:pt x="5478" y="3346"/>
                  </a:cubicBezTo>
                  <a:cubicBezTo>
                    <a:pt x="4966" y="2965"/>
                    <a:pt x="4489" y="2608"/>
                    <a:pt x="4037" y="2298"/>
                  </a:cubicBezTo>
                  <a:cubicBezTo>
                    <a:pt x="3573" y="1965"/>
                    <a:pt x="3120" y="1703"/>
                    <a:pt x="2727" y="1441"/>
                  </a:cubicBezTo>
                  <a:cubicBezTo>
                    <a:pt x="2322" y="1179"/>
                    <a:pt x="1929" y="989"/>
                    <a:pt x="1608" y="810"/>
                  </a:cubicBezTo>
                  <a:cubicBezTo>
                    <a:pt x="1275" y="608"/>
                    <a:pt x="977" y="477"/>
                    <a:pt x="739" y="358"/>
                  </a:cubicBezTo>
                  <a:cubicBezTo>
                    <a:pt x="263" y="120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4055550" y="1968825"/>
              <a:ext cx="92000" cy="101525"/>
            </a:xfrm>
            <a:custGeom>
              <a:avLst/>
              <a:gdLst/>
              <a:ahLst/>
              <a:cxnLst/>
              <a:rect l="l" t="t" r="r" b="b"/>
              <a:pathLst>
                <a:path w="3680" h="4061" extrusionOk="0">
                  <a:moveTo>
                    <a:pt x="1" y="0"/>
                  </a:moveTo>
                  <a:cubicBezTo>
                    <a:pt x="1" y="1"/>
                    <a:pt x="167" y="286"/>
                    <a:pt x="465" y="679"/>
                  </a:cubicBezTo>
                  <a:cubicBezTo>
                    <a:pt x="751" y="1084"/>
                    <a:pt x="1167" y="1632"/>
                    <a:pt x="1668" y="2191"/>
                  </a:cubicBezTo>
                  <a:cubicBezTo>
                    <a:pt x="2168" y="2739"/>
                    <a:pt x="2680" y="3215"/>
                    <a:pt x="3049" y="3537"/>
                  </a:cubicBezTo>
                  <a:cubicBezTo>
                    <a:pt x="3430" y="3870"/>
                    <a:pt x="3680" y="4060"/>
                    <a:pt x="3680" y="4060"/>
                  </a:cubicBezTo>
                  <a:cubicBezTo>
                    <a:pt x="3680" y="4060"/>
                    <a:pt x="3573" y="3763"/>
                    <a:pt x="3323" y="3322"/>
                  </a:cubicBezTo>
                  <a:cubicBezTo>
                    <a:pt x="3084" y="2870"/>
                    <a:pt x="2715" y="2275"/>
                    <a:pt x="2191" y="1715"/>
                  </a:cubicBezTo>
                  <a:cubicBezTo>
                    <a:pt x="1668" y="1143"/>
                    <a:pt x="1120" y="715"/>
                    <a:pt x="703" y="429"/>
                  </a:cubicBezTo>
                  <a:cubicBezTo>
                    <a:pt x="286" y="143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4118050" y="1960500"/>
              <a:ext cx="47075" cy="58950"/>
            </a:xfrm>
            <a:custGeom>
              <a:avLst/>
              <a:gdLst/>
              <a:ahLst/>
              <a:cxnLst/>
              <a:rect l="l" t="t" r="r" b="b"/>
              <a:pathLst>
                <a:path w="1883" h="2358" extrusionOk="0">
                  <a:moveTo>
                    <a:pt x="1" y="0"/>
                  </a:moveTo>
                  <a:cubicBezTo>
                    <a:pt x="1" y="0"/>
                    <a:pt x="49" y="203"/>
                    <a:pt x="168" y="453"/>
                  </a:cubicBezTo>
                  <a:cubicBezTo>
                    <a:pt x="287" y="703"/>
                    <a:pt x="465" y="1048"/>
                    <a:pt x="715" y="1357"/>
                  </a:cubicBezTo>
                  <a:cubicBezTo>
                    <a:pt x="965" y="1667"/>
                    <a:pt x="1263" y="1929"/>
                    <a:pt x="1489" y="2084"/>
                  </a:cubicBezTo>
                  <a:cubicBezTo>
                    <a:pt x="1715" y="2262"/>
                    <a:pt x="1882" y="2358"/>
                    <a:pt x="1882" y="2358"/>
                  </a:cubicBezTo>
                  <a:cubicBezTo>
                    <a:pt x="1882" y="2358"/>
                    <a:pt x="1858" y="2167"/>
                    <a:pt x="1775" y="1881"/>
                  </a:cubicBezTo>
                  <a:cubicBezTo>
                    <a:pt x="1680" y="1607"/>
                    <a:pt x="1537" y="1238"/>
                    <a:pt x="1263" y="917"/>
                  </a:cubicBezTo>
                  <a:cubicBezTo>
                    <a:pt x="1001" y="584"/>
                    <a:pt x="692" y="357"/>
                    <a:pt x="430" y="214"/>
                  </a:cubicBezTo>
                  <a:cubicBezTo>
                    <a:pt x="180" y="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2483025" y="1774950"/>
              <a:ext cx="1815750" cy="1529175"/>
            </a:xfrm>
            <a:custGeom>
              <a:avLst/>
              <a:gdLst/>
              <a:ahLst/>
              <a:cxnLst/>
              <a:rect l="l" t="t" r="r" b="b"/>
              <a:pathLst>
                <a:path w="72630" h="61167" extrusionOk="0">
                  <a:moveTo>
                    <a:pt x="62423" y="3596"/>
                  </a:moveTo>
                  <a:cubicBezTo>
                    <a:pt x="62491" y="3596"/>
                    <a:pt x="62561" y="3614"/>
                    <a:pt x="62616" y="3660"/>
                  </a:cubicBezTo>
                  <a:cubicBezTo>
                    <a:pt x="62687" y="3707"/>
                    <a:pt x="62735" y="3803"/>
                    <a:pt x="62759" y="3886"/>
                  </a:cubicBezTo>
                  <a:lnTo>
                    <a:pt x="64199" y="18090"/>
                  </a:lnTo>
                  <a:cubicBezTo>
                    <a:pt x="64199" y="18209"/>
                    <a:pt x="64247" y="18304"/>
                    <a:pt x="64283" y="18412"/>
                  </a:cubicBezTo>
                  <a:lnTo>
                    <a:pt x="71879" y="33652"/>
                  </a:lnTo>
                  <a:cubicBezTo>
                    <a:pt x="71939" y="33771"/>
                    <a:pt x="71915" y="33902"/>
                    <a:pt x="71831" y="34009"/>
                  </a:cubicBezTo>
                  <a:lnTo>
                    <a:pt x="68593" y="37819"/>
                  </a:lnTo>
                  <a:cubicBezTo>
                    <a:pt x="68545" y="37866"/>
                    <a:pt x="68498" y="37926"/>
                    <a:pt x="68474" y="37985"/>
                  </a:cubicBezTo>
                  <a:lnTo>
                    <a:pt x="63735" y="46820"/>
                  </a:lnTo>
                  <a:cubicBezTo>
                    <a:pt x="63723" y="46832"/>
                    <a:pt x="63723" y="46856"/>
                    <a:pt x="63711" y="46867"/>
                  </a:cubicBezTo>
                  <a:lnTo>
                    <a:pt x="59877" y="51999"/>
                  </a:lnTo>
                  <a:cubicBezTo>
                    <a:pt x="59818" y="52094"/>
                    <a:pt x="59735" y="52130"/>
                    <a:pt x="59627" y="52130"/>
                  </a:cubicBezTo>
                  <a:cubicBezTo>
                    <a:pt x="59508" y="52130"/>
                    <a:pt x="59425" y="52094"/>
                    <a:pt x="59366" y="52011"/>
                  </a:cubicBezTo>
                  <a:lnTo>
                    <a:pt x="58389" y="50856"/>
                  </a:lnTo>
                  <a:cubicBezTo>
                    <a:pt x="58318" y="50761"/>
                    <a:pt x="58294" y="50630"/>
                    <a:pt x="58330" y="50523"/>
                  </a:cubicBezTo>
                  <a:lnTo>
                    <a:pt x="59306" y="47879"/>
                  </a:lnTo>
                  <a:cubicBezTo>
                    <a:pt x="59377" y="47653"/>
                    <a:pt x="59377" y="47415"/>
                    <a:pt x="59282" y="47213"/>
                  </a:cubicBezTo>
                  <a:lnTo>
                    <a:pt x="57722" y="43188"/>
                  </a:lnTo>
                  <a:cubicBezTo>
                    <a:pt x="57699" y="43117"/>
                    <a:pt x="57699" y="43022"/>
                    <a:pt x="57722" y="42950"/>
                  </a:cubicBezTo>
                  <a:lnTo>
                    <a:pt x="58473" y="40902"/>
                  </a:lnTo>
                  <a:cubicBezTo>
                    <a:pt x="58544" y="40664"/>
                    <a:pt x="58532" y="40390"/>
                    <a:pt x="58425" y="40176"/>
                  </a:cubicBezTo>
                  <a:lnTo>
                    <a:pt x="57318" y="37902"/>
                  </a:lnTo>
                  <a:cubicBezTo>
                    <a:pt x="57306" y="37878"/>
                    <a:pt x="57294" y="37819"/>
                    <a:pt x="57294" y="37771"/>
                  </a:cubicBezTo>
                  <a:lnTo>
                    <a:pt x="57258" y="34366"/>
                  </a:lnTo>
                  <a:cubicBezTo>
                    <a:pt x="57258" y="34306"/>
                    <a:pt x="57258" y="34247"/>
                    <a:pt x="57246" y="34187"/>
                  </a:cubicBezTo>
                  <a:lnTo>
                    <a:pt x="57139" y="33699"/>
                  </a:lnTo>
                  <a:cubicBezTo>
                    <a:pt x="57080" y="33413"/>
                    <a:pt x="56889" y="33175"/>
                    <a:pt x="56627" y="33044"/>
                  </a:cubicBezTo>
                  <a:cubicBezTo>
                    <a:pt x="56484" y="32985"/>
                    <a:pt x="56353" y="32949"/>
                    <a:pt x="56222" y="32949"/>
                  </a:cubicBezTo>
                  <a:cubicBezTo>
                    <a:pt x="56067" y="32949"/>
                    <a:pt x="55925" y="32997"/>
                    <a:pt x="55817" y="33092"/>
                  </a:cubicBezTo>
                  <a:lnTo>
                    <a:pt x="55627" y="33187"/>
                  </a:lnTo>
                  <a:cubicBezTo>
                    <a:pt x="55579" y="33219"/>
                    <a:pt x="55521" y="33235"/>
                    <a:pt x="55466" y="33235"/>
                  </a:cubicBezTo>
                  <a:cubicBezTo>
                    <a:pt x="55439" y="33235"/>
                    <a:pt x="55413" y="33231"/>
                    <a:pt x="55389" y="33223"/>
                  </a:cubicBezTo>
                  <a:cubicBezTo>
                    <a:pt x="55195" y="33159"/>
                    <a:pt x="54932" y="33128"/>
                    <a:pt x="54605" y="33128"/>
                  </a:cubicBezTo>
                  <a:cubicBezTo>
                    <a:pt x="53825" y="33128"/>
                    <a:pt x="52677" y="33304"/>
                    <a:pt x="51210" y="33640"/>
                  </a:cubicBezTo>
                  <a:cubicBezTo>
                    <a:pt x="50840" y="33724"/>
                    <a:pt x="50469" y="33762"/>
                    <a:pt x="50101" y="33762"/>
                  </a:cubicBezTo>
                  <a:cubicBezTo>
                    <a:pt x="47301" y="33762"/>
                    <a:pt x="44650" y="31563"/>
                    <a:pt x="43840" y="30806"/>
                  </a:cubicBezTo>
                  <a:cubicBezTo>
                    <a:pt x="43745" y="30723"/>
                    <a:pt x="43721" y="30604"/>
                    <a:pt x="43745" y="30484"/>
                  </a:cubicBezTo>
                  <a:lnTo>
                    <a:pt x="44566" y="27258"/>
                  </a:lnTo>
                  <a:cubicBezTo>
                    <a:pt x="44626" y="27032"/>
                    <a:pt x="44602" y="26782"/>
                    <a:pt x="44483" y="26567"/>
                  </a:cubicBezTo>
                  <a:lnTo>
                    <a:pt x="42887" y="23698"/>
                  </a:lnTo>
                  <a:cubicBezTo>
                    <a:pt x="42816" y="23567"/>
                    <a:pt x="42828" y="23400"/>
                    <a:pt x="42947" y="23293"/>
                  </a:cubicBezTo>
                  <a:lnTo>
                    <a:pt x="46352" y="20186"/>
                  </a:lnTo>
                  <a:lnTo>
                    <a:pt x="49186" y="18066"/>
                  </a:lnTo>
                  <a:cubicBezTo>
                    <a:pt x="49221" y="18042"/>
                    <a:pt x="49281" y="18007"/>
                    <a:pt x="49340" y="18007"/>
                  </a:cubicBezTo>
                  <a:lnTo>
                    <a:pt x="55055" y="17495"/>
                  </a:lnTo>
                  <a:cubicBezTo>
                    <a:pt x="55073" y="17488"/>
                    <a:pt x="55090" y="17485"/>
                    <a:pt x="55108" y="17485"/>
                  </a:cubicBezTo>
                  <a:cubicBezTo>
                    <a:pt x="55150" y="17485"/>
                    <a:pt x="55192" y="17502"/>
                    <a:pt x="55234" y="17519"/>
                  </a:cubicBezTo>
                  <a:lnTo>
                    <a:pt x="57794" y="18828"/>
                  </a:lnTo>
                  <a:cubicBezTo>
                    <a:pt x="57935" y="18909"/>
                    <a:pt x="58093" y="18938"/>
                    <a:pt x="58246" y="18938"/>
                  </a:cubicBezTo>
                  <a:cubicBezTo>
                    <a:pt x="58274" y="18938"/>
                    <a:pt x="58302" y="18937"/>
                    <a:pt x="58330" y="18935"/>
                  </a:cubicBezTo>
                  <a:lnTo>
                    <a:pt x="59580" y="18804"/>
                  </a:lnTo>
                  <a:cubicBezTo>
                    <a:pt x="59901" y="18769"/>
                    <a:pt x="60163" y="18578"/>
                    <a:pt x="60318" y="18304"/>
                  </a:cubicBezTo>
                  <a:cubicBezTo>
                    <a:pt x="60449" y="18042"/>
                    <a:pt x="60461" y="17709"/>
                    <a:pt x="60318" y="17435"/>
                  </a:cubicBezTo>
                  <a:lnTo>
                    <a:pt x="60151" y="17114"/>
                  </a:lnTo>
                  <a:cubicBezTo>
                    <a:pt x="60056" y="16959"/>
                    <a:pt x="59937" y="16816"/>
                    <a:pt x="59782" y="16733"/>
                  </a:cubicBezTo>
                  <a:lnTo>
                    <a:pt x="58270" y="15864"/>
                  </a:lnTo>
                  <a:cubicBezTo>
                    <a:pt x="58246" y="15852"/>
                    <a:pt x="58211" y="15828"/>
                    <a:pt x="58199" y="15804"/>
                  </a:cubicBezTo>
                  <a:lnTo>
                    <a:pt x="57770" y="15375"/>
                  </a:lnTo>
                  <a:cubicBezTo>
                    <a:pt x="57585" y="15190"/>
                    <a:pt x="57343" y="15101"/>
                    <a:pt x="57098" y="15101"/>
                  </a:cubicBezTo>
                  <a:cubicBezTo>
                    <a:pt x="57044" y="15101"/>
                    <a:pt x="56990" y="15105"/>
                    <a:pt x="56937" y="15114"/>
                  </a:cubicBezTo>
                  <a:lnTo>
                    <a:pt x="55639" y="15316"/>
                  </a:lnTo>
                  <a:cubicBezTo>
                    <a:pt x="55621" y="15319"/>
                    <a:pt x="55605" y="15321"/>
                    <a:pt x="55589" y="15321"/>
                  </a:cubicBezTo>
                  <a:cubicBezTo>
                    <a:pt x="55550" y="15321"/>
                    <a:pt x="55514" y="15312"/>
                    <a:pt x="55472" y="15304"/>
                  </a:cubicBezTo>
                  <a:lnTo>
                    <a:pt x="54734" y="15030"/>
                  </a:lnTo>
                  <a:cubicBezTo>
                    <a:pt x="54651" y="15006"/>
                    <a:pt x="54591" y="14947"/>
                    <a:pt x="54555" y="14875"/>
                  </a:cubicBezTo>
                  <a:lnTo>
                    <a:pt x="54282" y="14352"/>
                  </a:lnTo>
                  <a:cubicBezTo>
                    <a:pt x="54114" y="14032"/>
                    <a:pt x="53786" y="13844"/>
                    <a:pt x="53444" y="13844"/>
                  </a:cubicBezTo>
                  <a:cubicBezTo>
                    <a:pt x="53301" y="13844"/>
                    <a:pt x="53156" y="13877"/>
                    <a:pt x="53019" y="13947"/>
                  </a:cubicBezTo>
                  <a:lnTo>
                    <a:pt x="52769" y="14078"/>
                  </a:lnTo>
                  <a:cubicBezTo>
                    <a:pt x="52722" y="14101"/>
                    <a:pt x="52671" y="14113"/>
                    <a:pt x="52622" y="14113"/>
                  </a:cubicBezTo>
                  <a:cubicBezTo>
                    <a:pt x="52573" y="14113"/>
                    <a:pt x="52525" y="14101"/>
                    <a:pt x="52484" y="14078"/>
                  </a:cubicBezTo>
                  <a:lnTo>
                    <a:pt x="51841" y="13780"/>
                  </a:lnTo>
                  <a:cubicBezTo>
                    <a:pt x="51718" y="13721"/>
                    <a:pt x="51580" y="13691"/>
                    <a:pt x="51441" y="13691"/>
                  </a:cubicBezTo>
                  <a:cubicBezTo>
                    <a:pt x="51271" y="13691"/>
                    <a:pt x="51098" y="13736"/>
                    <a:pt x="50948" y="13828"/>
                  </a:cubicBezTo>
                  <a:cubicBezTo>
                    <a:pt x="50686" y="13994"/>
                    <a:pt x="50519" y="14292"/>
                    <a:pt x="50507" y="14602"/>
                  </a:cubicBezTo>
                  <a:lnTo>
                    <a:pt x="50483" y="15054"/>
                  </a:lnTo>
                  <a:cubicBezTo>
                    <a:pt x="50472" y="15125"/>
                    <a:pt x="50460" y="15197"/>
                    <a:pt x="50400" y="15256"/>
                  </a:cubicBezTo>
                  <a:cubicBezTo>
                    <a:pt x="50091" y="15602"/>
                    <a:pt x="49269" y="16411"/>
                    <a:pt x="48328" y="16614"/>
                  </a:cubicBezTo>
                  <a:cubicBezTo>
                    <a:pt x="48285" y="16622"/>
                    <a:pt x="48241" y="16626"/>
                    <a:pt x="48198" y="16626"/>
                  </a:cubicBezTo>
                  <a:cubicBezTo>
                    <a:pt x="47494" y="16626"/>
                    <a:pt x="46738" y="15597"/>
                    <a:pt x="46435" y="15137"/>
                  </a:cubicBezTo>
                  <a:cubicBezTo>
                    <a:pt x="46376" y="15054"/>
                    <a:pt x="46364" y="14959"/>
                    <a:pt x="46400" y="14875"/>
                  </a:cubicBezTo>
                  <a:cubicBezTo>
                    <a:pt x="46412" y="14780"/>
                    <a:pt x="46471" y="14709"/>
                    <a:pt x="46566" y="14661"/>
                  </a:cubicBezTo>
                  <a:lnTo>
                    <a:pt x="48317" y="13744"/>
                  </a:lnTo>
                  <a:cubicBezTo>
                    <a:pt x="48495" y="13637"/>
                    <a:pt x="48638" y="13482"/>
                    <a:pt x="48733" y="13292"/>
                  </a:cubicBezTo>
                  <a:lnTo>
                    <a:pt x="49805" y="10923"/>
                  </a:lnTo>
                  <a:cubicBezTo>
                    <a:pt x="49852" y="10827"/>
                    <a:pt x="49864" y="10720"/>
                    <a:pt x="49876" y="10613"/>
                  </a:cubicBezTo>
                  <a:lnTo>
                    <a:pt x="49971" y="9649"/>
                  </a:lnTo>
                  <a:cubicBezTo>
                    <a:pt x="49995" y="9351"/>
                    <a:pt x="49876" y="9065"/>
                    <a:pt x="49674" y="8875"/>
                  </a:cubicBezTo>
                  <a:cubicBezTo>
                    <a:pt x="49496" y="8717"/>
                    <a:pt x="49278" y="8624"/>
                    <a:pt x="49039" y="8624"/>
                  </a:cubicBezTo>
                  <a:cubicBezTo>
                    <a:pt x="48989" y="8624"/>
                    <a:pt x="48939" y="8628"/>
                    <a:pt x="48888" y="8637"/>
                  </a:cubicBezTo>
                  <a:lnTo>
                    <a:pt x="48150" y="8756"/>
                  </a:lnTo>
                  <a:cubicBezTo>
                    <a:pt x="48130" y="8758"/>
                    <a:pt x="48111" y="8760"/>
                    <a:pt x="48092" y="8760"/>
                  </a:cubicBezTo>
                  <a:cubicBezTo>
                    <a:pt x="48032" y="8760"/>
                    <a:pt x="47975" y="8744"/>
                    <a:pt x="47912" y="8708"/>
                  </a:cubicBezTo>
                  <a:lnTo>
                    <a:pt x="47185" y="8232"/>
                  </a:lnTo>
                  <a:cubicBezTo>
                    <a:pt x="47029" y="8132"/>
                    <a:pt x="46851" y="8083"/>
                    <a:pt x="46674" y="8083"/>
                  </a:cubicBezTo>
                  <a:cubicBezTo>
                    <a:pt x="46556" y="8083"/>
                    <a:pt x="46438" y="8105"/>
                    <a:pt x="46328" y="8148"/>
                  </a:cubicBezTo>
                  <a:lnTo>
                    <a:pt x="46126" y="8220"/>
                  </a:lnTo>
                  <a:cubicBezTo>
                    <a:pt x="46089" y="8229"/>
                    <a:pt x="46050" y="8235"/>
                    <a:pt x="46011" y="8235"/>
                  </a:cubicBezTo>
                  <a:cubicBezTo>
                    <a:pt x="45949" y="8235"/>
                    <a:pt x="45886" y="8221"/>
                    <a:pt x="45828" y="8184"/>
                  </a:cubicBezTo>
                  <a:cubicBezTo>
                    <a:pt x="45745" y="8125"/>
                    <a:pt x="45685" y="8041"/>
                    <a:pt x="45673" y="7934"/>
                  </a:cubicBezTo>
                  <a:lnTo>
                    <a:pt x="45447" y="5839"/>
                  </a:lnTo>
                  <a:cubicBezTo>
                    <a:pt x="45435" y="5684"/>
                    <a:pt x="45507" y="5553"/>
                    <a:pt x="45638" y="5493"/>
                  </a:cubicBezTo>
                  <a:lnTo>
                    <a:pt x="49079" y="3957"/>
                  </a:lnTo>
                  <a:cubicBezTo>
                    <a:pt x="49120" y="3940"/>
                    <a:pt x="49168" y="3931"/>
                    <a:pt x="49215" y="3931"/>
                  </a:cubicBezTo>
                  <a:cubicBezTo>
                    <a:pt x="49263" y="3931"/>
                    <a:pt x="49311" y="3940"/>
                    <a:pt x="49352" y="3957"/>
                  </a:cubicBezTo>
                  <a:lnTo>
                    <a:pt x="51817" y="5124"/>
                  </a:lnTo>
                  <a:cubicBezTo>
                    <a:pt x="51948" y="5176"/>
                    <a:pt x="52078" y="5210"/>
                    <a:pt x="52214" y="5210"/>
                  </a:cubicBezTo>
                  <a:cubicBezTo>
                    <a:pt x="52263" y="5210"/>
                    <a:pt x="52314" y="5205"/>
                    <a:pt x="52365" y="5196"/>
                  </a:cubicBezTo>
                  <a:lnTo>
                    <a:pt x="62366" y="3600"/>
                  </a:lnTo>
                  <a:cubicBezTo>
                    <a:pt x="62385" y="3598"/>
                    <a:pt x="62404" y="3596"/>
                    <a:pt x="62423" y="3596"/>
                  </a:cubicBezTo>
                  <a:close/>
                  <a:moveTo>
                    <a:pt x="62475" y="2955"/>
                  </a:moveTo>
                  <a:cubicBezTo>
                    <a:pt x="62422" y="2955"/>
                    <a:pt x="62370" y="2959"/>
                    <a:pt x="62318" y="2969"/>
                  </a:cubicBezTo>
                  <a:lnTo>
                    <a:pt x="52317" y="4553"/>
                  </a:lnTo>
                  <a:cubicBezTo>
                    <a:pt x="52300" y="4560"/>
                    <a:pt x="52281" y="4563"/>
                    <a:pt x="52262" y="4563"/>
                  </a:cubicBezTo>
                  <a:cubicBezTo>
                    <a:pt x="52217" y="4563"/>
                    <a:pt x="52169" y="4546"/>
                    <a:pt x="52127" y="4529"/>
                  </a:cubicBezTo>
                  <a:lnTo>
                    <a:pt x="49674" y="3362"/>
                  </a:lnTo>
                  <a:cubicBezTo>
                    <a:pt x="49543" y="3303"/>
                    <a:pt x="49409" y="3273"/>
                    <a:pt x="49275" y="3273"/>
                  </a:cubicBezTo>
                  <a:cubicBezTo>
                    <a:pt x="49141" y="3273"/>
                    <a:pt x="49007" y="3303"/>
                    <a:pt x="48876" y="3362"/>
                  </a:cubicBezTo>
                  <a:lnTo>
                    <a:pt x="45411" y="4946"/>
                  </a:lnTo>
                  <a:cubicBezTo>
                    <a:pt x="45042" y="5124"/>
                    <a:pt x="44816" y="5505"/>
                    <a:pt x="44864" y="5910"/>
                  </a:cubicBezTo>
                  <a:lnTo>
                    <a:pt x="45090" y="8006"/>
                  </a:lnTo>
                  <a:cubicBezTo>
                    <a:pt x="45114" y="8291"/>
                    <a:pt x="45280" y="8565"/>
                    <a:pt x="45530" y="8708"/>
                  </a:cubicBezTo>
                  <a:cubicBezTo>
                    <a:pt x="45678" y="8799"/>
                    <a:pt x="45851" y="8845"/>
                    <a:pt x="46021" y="8845"/>
                  </a:cubicBezTo>
                  <a:cubicBezTo>
                    <a:pt x="46140" y="8845"/>
                    <a:pt x="46257" y="8823"/>
                    <a:pt x="46364" y="8779"/>
                  </a:cubicBezTo>
                  <a:lnTo>
                    <a:pt x="46554" y="8708"/>
                  </a:lnTo>
                  <a:cubicBezTo>
                    <a:pt x="46594" y="8690"/>
                    <a:pt x="46633" y="8683"/>
                    <a:pt x="46671" y="8683"/>
                  </a:cubicBezTo>
                  <a:cubicBezTo>
                    <a:pt x="46737" y="8683"/>
                    <a:pt x="46799" y="8706"/>
                    <a:pt x="46852" y="8744"/>
                  </a:cubicBezTo>
                  <a:lnTo>
                    <a:pt x="47590" y="9220"/>
                  </a:lnTo>
                  <a:cubicBezTo>
                    <a:pt x="47736" y="9311"/>
                    <a:pt x="47910" y="9367"/>
                    <a:pt x="48090" y="9367"/>
                  </a:cubicBezTo>
                  <a:cubicBezTo>
                    <a:pt x="48145" y="9367"/>
                    <a:pt x="48201" y="9362"/>
                    <a:pt x="48257" y="9351"/>
                  </a:cubicBezTo>
                  <a:lnTo>
                    <a:pt x="48983" y="9232"/>
                  </a:lnTo>
                  <a:cubicBezTo>
                    <a:pt x="49001" y="9230"/>
                    <a:pt x="49018" y="9229"/>
                    <a:pt x="49035" y="9229"/>
                  </a:cubicBezTo>
                  <a:cubicBezTo>
                    <a:pt x="49124" y="9229"/>
                    <a:pt x="49209" y="9255"/>
                    <a:pt x="49269" y="9315"/>
                  </a:cubicBezTo>
                  <a:cubicBezTo>
                    <a:pt x="49340" y="9375"/>
                    <a:pt x="49388" y="9482"/>
                    <a:pt x="49376" y="9589"/>
                  </a:cubicBezTo>
                  <a:lnTo>
                    <a:pt x="49281" y="10553"/>
                  </a:lnTo>
                  <a:cubicBezTo>
                    <a:pt x="49281" y="10589"/>
                    <a:pt x="49269" y="10625"/>
                    <a:pt x="49257" y="10661"/>
                  </a:cubicBezTo>
                  <a:lnTo>
                    <a:pt x="48186" y="13030"/>
                  </a:lnTo>
                  <a:cubicBezTo>
                    <a:pt x="48150" y="13089"/>
                    <a:pt x="48090" y="13149"/>
                    <a:pt x="48031" y="13173"/>
                  </a:cubicBezTo>
                  <a:lnTo>
                    <a:pt x="46281" y="14101"/>
                  </a:lnTo>
                  <a:cubicBezTo>
                    <a:pt x="46042" y="14221"/>
                    <a:pt x="45864" y="14435"/>
                    <a:pt x="45804" y="14697"/>
                  </a:cubicBezTo>
                  <a:cubicBezTo>
                    <a:pt x="45721" y="14947"/>
                    <a:pt x="45769" y="15209"/>
                    <a:pt x="45923" y="15435"/>
                  </a:cubicBezTo>
                  <a:cubicBezTo>
                    <a:pt x="46462" y="16276"/>
                    <a:pt x="47255" y="17205"/>
                    <a:pt x="48161" y="17205"/>
                  </a:cubicBezTo>
                  <a:cubicBezTo>
                    <a:pt x="48255" y="17205"/>
                    <a:pt x="48351" y="17195"/>
                    <a:pt x="48447" y="17173"/>
                  </a:cubicBezTo>
                  <a:cubicBezTo>
                    <a:pt x="49555" y="16935"/>
                    <a:pt x="50483" y="16018"/>
                    <a:pt x="50841" y="15625"/>
                  </a:cubicBezTo>
                  <a:cubicBezTo>
                    <a:pt x="50995" y="15471"/>
                    <a:pt x="51067" y="15256"/>
                    <a:pt x="51079" y="15030"/>
                  </a:cubicBezTo>
                  <a:lnTo>
                    <a:pt x="51103" y="14590"/>
                  </a:lnTo>
                  <a:cubicBezTo>
                    <a:pt x="51114" y="14482"/>
                    <a:pt x="51174" y="14375"/>
                    <a:pt x="51257" y="14316"/>
                  </a:cubicBezTo>
                  <a:cubicBezTo>
                    <a:pt x="51314" y="14284"/>
                    <a:pt x="51370" y="14270"/>
                    <a:pt x="51427" y="14270"/>
                  </a:cubicBezTo>
                  <a:cubicBezTo>
                    <a:pt x="51478" y="14270"/>
                    <a:pt x="51528" y="14281"/>
                    <a:pt x="51579" y="14304"/>
                  </a:cubicBezTo>
                  <a:lnTo>
                    <a:pt x="52210" y="14602"/>
                  </a:lnTo>
                  <a:cubicBezTo>
                    <a:pt x="52338" y="14660"/>
                    <a:pt x="52477" y="14689"/>
                    <a:pt x="52615" y="14689"/>
                  </a:cubicBezTo>
                  <a:cubicBezTo>
                    <a:pt x="52760" y="14689"/>
                    <a:pt x="52903" y="14657"/>
                    <a:pt x="53031" y="14590"/>
                  </a:cubicBezTo>
                  <a:lnTo>
                    <a:pt x="53281" y="14459"/>
                  </a:lnTo>
                  <a:cubicBezTo>
                    <a:pt x="53332" y="14433"/>
                    <a:pt x="53385" y="14421"/>
                    <a:pt x="53436" y="14421"/>
                  </a:cubicBezTo>
                  <a:cubicBezTo>
                    <a:pt x="53555" y="14421"/>
                    <a:pt x="53667" y="14485"/>
                    <a:pt x="53734" y="14602"/>
                  </a:cubicBezTo>
                  <a:lnTo>
                    <a:pt x="53996" y="15125"/>
                  </a:lnTo>
                  <a:cubicBezTo>
                    <a:pt x="54115" y="15352"/>
                    <a:pt x="54293" y="15506"/>
                    <a:pt x="54520" y="15590"/>
                  </a:cubicBezTo>
                  <a:lnTo>
                    <a:pt x="55270" y="15852"/>
                  </a:lnTo>
                  <a:cubicBezTo>
                    <a:pt x="55367" y="15892"/>
                    <a:pt x="55476" y="15911"/>
                    <a:pt x="55588" y="15911"/>
                  </a:cubicBezTo>
                  <a:cubicBezTo>
                    <a:pt x="55640" y="15911"/>
                    <a:pt x="55693" y="15907"/>
                    <a:pt x="55746" y="15899"/>
                  </a:cubicBezTo>
                  <a:lnTo>
                    <a:pt x="57032" y="15685"/>
                  </a:lnTo>
                  <a:cubicBezTo>
                    <a:pt x="57051" y="15681"/>
                    <a:pt x="57070" y="15679"/>
                    <a:pt x="57089" y="15679"/>
                  </a:cubicBezTo>
                  <a:cubicBezTo>
                    <a:pt x="57176" y="15679"/>
                    <a:pt x="57259" y="15721"/>
                    <a:pt x="57318" y="15780"/>
                  </a:cubicBezTo>
                  <a:lnTo>
                    <a:pt x="57746" y="16209"/>
                  </a:lnTo>
                  <a:cubicBezTo>
                    <a:pt x="57806" y="16280"/>
                    <a:pt x="57889" y="16328"/>
                    <a:pt x="57961" y="16376"/>
                  </a:cubicBezTo>
                  <a:lnTo>
                    <a:pt x="59461" y="17233"/>
                  </a:lnTo>
                  <a:cubicBezTo>
                    <a:pt x="59520" y="17269"/>
                    <a:pt x="59568" y="17316"/>
                    <a:pt x="59592" y="17376"/>
                  </a:cubicBezTo>
                  <a:lnTo>
                    <a:pt x="59758" y="17685"/>
                  </a:lnTo>
                  <a:cubicBezTo>
                    <a:pt x="59818" y="17792"/>
                    <a:pt x="59818" y="17888"/>
                    <a:pt x="59758" y="17995"/>
                  </a:cubicBezTo>
                  <a:cubicBezTo>
                    <a:pt x="59711" y="18102"/>
                    <a:pt x="59616" y="18162"/>
                    <a:pt x="59508" y="18173"/>
                  </a:cubicBezTo>
                  <a:lnTo>
                    <a:pt x="58258" y="18304"/>
                  </a:lnTo>
                  <a:cubicBezTo>
                    <a:pt x="58237" y="18311"/>
                    <a:pt x="58217" y="18314"/>
                    <a:pt x="58198" y="18314"/>
                  </a:cubicBezTo>
                  <a:cubicBezTo>
                    <a:pt x="58152" y="18314"/>
                    <a:pt x="58110" y="18297"/>
                    <a:pt x="58068" y="18281"/>
                  </a:cubicBezTo>
                  <a:lnTo>
                    <a:pt x="55508" y="16971"/>
                  </a:lnTo>
                  <a:cubicBezTo>
                    <a:pt x="55367" y="16890"/>
                    <a:pt x="55218" y="16861"/>
                    <a:pt x="55067" y="16861"/>
                  </a:cubicBezTo>
                  <a:cubicBezTo>
                    <a:pt x="55039" y="16861"/>
                    <a:pt x="55012" y="16862"/>
                    <a:pt x="54984" y="16864"/>
                  </a:cubicBezTo>
                  <a:lnTo>
                    <a:pt x="49269" y="17388"/>
                  </a:lnTo>
                  <a:cubicBezTo>
                    <a:pt x="49102" y="17400"/>
                    <a:pt x="48924" y="17459"/>
                    <a:pt x="48793" y="17566"/>
                  </a:cubicBezTo>
                  <a:lnTo>
                    <a:pt x="45959" y="19674"/>
                  </a:lnTo>
                  <a:cubicBezTo>
                    <a:pt x="45935" y="19697"/>
                    <a:pt x="45923" y="19721"/>
                    <a:pt x="45888" y="19733"/>
                  </a:cubicBezTo>
                  <a:lnTo>
                    <a:pt x="42494" y="22829"/>
                  </a:lnTo>
                  <a:cubicBezTo>
                    <a:pt x="42173" y="23115"/>
                    <a:pt x="42090" y="23591"/>
                    <a:pt x="42304" y="23984"/>
                  </a:cubicBezTo>
                  <a:lnTo>
                    <a:pt x="43899" y="26853"/>
                  </a:lnTo>
                  <a:cubicBezTo>
                    <a:pt x="43935" y="26924"/>
                    <a:pt x="43935" y="27020"/>
                    <a:pt x="43923" y="27091"/>
                  </a:cubicBezTo>
                  <a:lnTo>
                    <a:pt x="43102" y="30318"/>
                  </a:lnTo>
                  <a:cubicBezTo>
                    <a:pt x="43030" y="30663"/>
                    <a:pt x="43137" y="31008"/>
                    <a:pt x="43387" y="31246"/>
                  </a:cubicBezTo>
                  <a:cubicBezTo>
                    <a:pt x="44258" y="32033"/>
                    <a:pt x="47057" y="34361"/>
                    <a:pt x="50072" y="34361"/>
                  </a:cubicBezTo>
                  <a:cubicBezTo>
                    <a:pt x="50480" y="34361"/>
                    <a:pt x="50893" y="34318"/>
                    <a:pt x="51305" y="34223"/>
                  </a:cubicBezTo>
                  <a:cubicBezTo>
                    <a:pt x="53044" y="33822"/>
                    <a:pt x="54030" y="33724"/>
                    <a:pt x="54581" y="33724"/>
                  </a:cubicBezTo>
                  <a:cubicBezTo>
                    <a:pt x="54898" y="33724"/>
                    <a:pt x="55071" y="33756"/>
                    <a:pt x="55163" y="33782"/>
                  </a:cubicBezTo>
                  <a:cubicBezTo>
                    <a:pt x="55251" y="33813"/>
                    <a:pt x="55341" y="33828"/>
                    <a:pt x="55430" y="33828"/>
                  </a:cubicBezTo>
                  <a:cubicBezTo>
                    <a:pt x="55583" y="33828"/>
                    <a:pt x="55735" y="33786"/>
                    <a:pt x="55877" y="33711"/>
                  </a:cubicBezTo>
                  <a:lnTo>
                    <a:pt x="56067" y="33604"/>
                  </a:lnTo>
                  <a:cubicBezTo>
                    <a:pt x="56118" y="33572"/>
                    <a:pt x="56175" y="33558"/>
                    <a:pt x="56229" y="33558"/>
                  </a:cubicBezTo>
                  <a:cubicBezTo>
                    <a:pt x="56278" y="33558"/>
                    <a:pt x="56326" y="33569"/>
                    <a:pt x="56365" y="33592"/>
                  </a:cubicBezTo>
                  <a:cubicBezTo>
                    <a:pt x="56460" y="33640"/>
                    <a:pt x="56532" y="33723"/>
                    <a:pt x="56544" y="33830"/>
                  </a:cubicBezTo>
                  <a:lnTo>
                    <a:pt x="56651" y="34318"/>
                  </a:lnTo>
                  <a:lnTo>
                    <a:pt x="56651" y="34378"/>
                  </a:lnTo>
                  <a:lnTo>
                    <a:pt x="56687" y="37795"/>
                  </a:lnTo>
                  <a:cubicBezTo>
                    <a:pt x="56687" y="37926"/>
                    <a:pt x="56710" y="38069"/>
                    <a:pt x="56770" y="38188"/>
                  </a:cubicBezTo>
                  <a:lnTo>
                    <a:pt x="57877" y="40450"/>
                  </a:lnTo>
                  <a:cubicBezTo>
                    <a:pt x="57913" y="40533"/>
                    <a:pt x="57913" y="40617"/>
                    <a:pt x="57889" y="40712"/>
                  </a:cubicBezTo>
                  <a:lnTo>
                    <a:pt x="57139" y="42760"/>
                  </a:lnTo>
                  <a:cubicBezTo>
                    <a:pt x="57068" y="42986"/>
                    <a:pt x="57068" y="43224"/>
                    <a:pt x="57163" y="43427"/>
                  </a:cubicBezTo>
                  <a:lnTo>
                    <a:pt x="58723" y="47451"/>
                  </a:lnTo>
                  <a:cubicBezTo>
                    <a:pt x="58746" y="47522"/>
                    <a:pt x="58746" y="47618"/>
                    <a:pt x="58723" y="47689"/>
                  </a:cubicBezTo>
                  <a:lnTo>
                    <a:pt x="57758" y="50332"/>
                  </a:lnTo>
                  <a:cubicBezTo>
                    <a:pt x="57639" y="50654"/>
                    <a:pt x="57711" y="51011"/>
                    <a:pt x="57913" y="51261"/>
                  </a:cubicBezTo>
                  <a:lnTo>
                    <a:pt x="58889" y="52416"/>
                  </a:lnTo>
                  <a:cubicBezTo>
                    <a:pt x="59080" y="52642"/>
                    <a:pt x="59330" y="52761"/>
                    <a:pt x="59616" y="52761"/>
                  </a:cubicBezTo>
                  <a:cubicBezTo>
                    <a:pt x="59627" y="52761"/>
                    <a:pt x="59639" y="52761"/>
                    <a:pt x="59699" y="52737"/>
                  </a:cubicBezTo>
                  <a:cubicBezTo>
                    <a:pt x="59985" y="52737"/>
                    <a:pt x="60258" y="52594"/>
                    <a:pt x="60437" y="52356"/>
                  </a:cubicBezTo>
                  <a:lnTo>
                    <a:pt x="64259" y="47225"/>
                  </a:lnTo>
                  <a:cubicBezTo>
                    <a:pt x="64283" y="47177"/>
                    <a:pt x="64307" y="47153"/>
                    <a:pt x="64330" y="47106"/>
                  </a:cubicBezTo>
                  <a:lnTo>
                    <a:pt x="69069" y="38271"/>
                  </a:lnTo>
                  <a:cubicBezTo>
                    <a:pt x="69081" y="38247"/>
                    <a:pt x="69093" y="38223"/>
                    <a:pt x="69105" y="38212"/>
                  </a:cubicBezTo>
                  <a:lnTo>
                    <a:pt x="72355" y="34378"/>
                  </a:lnTo>
                  <a:cubicBezTo>
                    <a:pt x="72593" y="34104"/>
                    <a:pt x="72629" y="33699"/>
                    <a:pt x="72474" y="33354"/>
                  </a:cubicBezTo>
                  <a:lnTo>
                    <a:pt x="64878" y="18114"/>
                  </a:lnTo>
                  <a:cubicBezTo>
                    <a:pt x="64866" y="18066"/>
                    <a:pt x="64854" y="18042"/>
                    <a:pt x="64854" y="17995"/>
                  </a:cubicBezTo>
                  <a:lnTo>
                    <a:pt x="63402" y="3803"/>
                  </a:lnTo>
                  <a:cubicBezTo>
                    <a:pt x="63390" y="3541"/>
                    <a:pt x="63259" y="3303"/>
                    <a:pt x="63045" y="3148"/>
                  </a:cubicBezTo>
                  <a:cubicBezTo>
                    <a:pt x="62884" y="3025"/>
                    <a:pt x="62678" y="2955"/>
                    <a:pt x="62475" y="2955"/>
                  </a:cubicBezTo>
                  <a:close/>
                  <a:moveTo>
                    <a:pt x="27341" y="619"/>
                  </a:moveTo>
                  <a:cubicBezTo>
                    <a:pt x="27356" y="619"/>
                    <a:pt x="27370" y="621"/>
                    <a:pt x="27385" y="624"/>
                  </a:cubicBezTo>
                  <a:lnTo>
                    <a:pt x="36125" y="2029"/>
                  </a:lnTo>
                  <a:cubicBezTo>
                    <a:pt x="36220" y="2040"/>
                    <a:pt x="36303" y="2088"/>
                    <a:pt x="36351" y="2160"/>
                  </a:cubicBezTo>
                  <a:cubicBezTo>
                    <a:pt x="36398" y="2231"/>
                    <a:pt x="36410" y="2326"/>
                    <a:pt x="36398" y="2410"/>
                  </a:cubicBezTo>
                  <a:lnTo>
                    <a:pt x="35779" y="5136"/>
                  </a:lnTo>
                  <a:cubicBezTo>
                    <a:pt x="35767" y="5243"/>
                    <a:pt x="35696" y="5327"/>
                    <a:pt x="35589" y="5374"/>
                  </a:cubicBezTo>
                  <a:lnTo>
                    <a:pt x="33446" y="6231"/>
                  </a:lnTo>
                  <a:cubicBezTo>
                    <a:pt x="33374" y="6267"/>
                    <a:pt x="33303" y="6315"/>
                    <a:pt x="33243" y="6351"/>
                  </a:cubicBezTo>
                  <a:lnTo>
                    <a:pt x="31541" y="7625"/>
                  </a:lnTo>
                  <a:cubicBezTo>
                    <a:pt x="31493" y="7648"/>
                    <a:pt x="31457" y="7684"/>
                    <a:pt x="31422" y="7720"/>
                  </a:cubicBezTo>
                  <a:lnTo>
                    <a:pt x="29743" y="9470"/>
                  </a:lnTo>
                  <a:cubicBezTo>
                    <a:pt x="29695" y="9506"/>
                    <a:pt x="29636" y="9541"/>
                    <a:pt x="29576" y="9553"/>
                  </a:cubicBezTo>
                  <a:lnTo>
                    <a:pt x="20623" y="11446"/>
                  </a:lnTo>
                  <a:cubicBezTo>
                    <a:pt x="20361" y="11506"/>
                    <a:pt x="20158" y="11637"/>
                    <a:pt x="20027" y="11851"/>
                  </a:cubicBezTo>
                  <a:lnTo>
                    <a:pt x="17956" y="14911"/>
                  </a:lnTo>
                  <a:lnTo>
                    <a:pt x="16765" y="16638"/>
                  </a:lnTo>
                  <a:cubicBezTo>
                    <a:pt x="16598" y="16876"/>
                    <a:pt x="16551" y="17161"/>
                    <a:pt x="16634" y="17423"/>
                  </a:cubicBezTo>
                  <a:lnTo>
                    <a:pt x="17527" y="20721"/>
                  </a:lnTo>
                  <a:cubicBezTo>
                    <a:pt x="17551" y="20817"/>
                    <a:pt x="17527" y="20924"/>
                    <a:pt x="17467" y="21019"/>
                  </a:cubicBezTo>
                  <a:lnTo>
                    <a:pt x="16955" y="21638"/>
                  </a:lnTo>
                  <a:cubicBezTo>
                    <a:pt x="16899" y="21719"/>
                    <a:pt x="16803" y="21762"/>
                    <a:pt x="16707" y="21762"/>
                  </a:cubicBezTo>
                  <a:cubicBezTo>
                    <a:pt x="16662" y="21762"/>
                    <a:pt x="16616" y="21752"/>
                    <a:pt x="16574" y="21733"/>
                  </a:cubicBezTo>
                  <a:lnTo>
                    <a:pt x="15705" y="21340"/>
                  </a:lnTo>
                  <a:cubicBezTo>
                    <a:pt x="15681" y="21329"/>
                    <a:pt x="15646" y="21329"/>
                    <a:pt x="15622" y="21317"/>
                  </a:cubicBezTo>
                  <a:lnTo>
                    <a:pt x="12062" y="20102"/>
                  </a:lnTo>
                  <a:cubicBezTo>
                    <a:pt x="11968" y="20069"/>
                    <a:pt x="11866" y="20051"/>
                    <a:pt x="11763" y="20051"/>
                  </a:cubicBezTo>
                  <a:cubicBezTo>
                    <a:pt x="11644" y="20051"/>
                    <a:pt x="11522" y="20075"/>
                    <a:pt x="11407" y="20126"/>
                  </a:cubicBezTo>
                  <a:lnTo>
                    <a:pt x="9859" y="20745"/>
                  </a:lnTo>
                  <a:cubicBezTo>
                    <a:pt x="9574" y="20852"/>
                    <a:pt x="9359" y="21102"/>
                    <a:pt x="9300" y="21412"/>
                  </a:cubicBezTo>
                  <a:lnTo>
                    <a:pt x="9085" y="22400"/>
                  </a:lnTo>
                  <a:cubicBezTo>
                    <a:pt x="9014" y="22710"/>
                    <a:pt x="9121" y="23043"/>
                    <a:pt x="9335" y="23257"/>
                  </a:cubicBezTo>
                  <a:cubicBezTo>
                    <a:pt x="9517" y="23439"/>
                    <a:pt x="9769" y="23537"/>
                    <a:pt x="10022" y="23537"/>
                  </a:cubicBezTo>
                  <a:cubicBezTo>
                    <a:pt x="10083" y="23537"/>
                    <a:pt x="10144" y="23531"/>
                    <a:pt x="10205" y="23519"/>
                  </a:cubicBezTo>
                  <a:lnTo>
                    <a:pt x="11502" y="23245"/>
                  </a:lnTo>
                  <a:cubicBezTo>
                    <a:pt x="11530" y="23237"/>
                    <a:pt x="11557" y="23233"/>
                    <a:pt x="11584" y="23233"/>
                  </a:cubicBezTo>
                  <a:cubicBezTo>
                    <a:pt x="11709" y="23233"/>
                    <a:pt x="11822" y="23318"/>
                    <a:pt x="11871" y="23436"/>
                  </a:cubicBezTo>
                  <a:lnTo>
                    <a:pt x="12241" y="24377"/>
                  </a:lnTo>
                  <a:cubicBezTo>
                    <a:pt x="12276" y="24472"/>
                    <a:pt x="12276" y="24555"/>
                    <a:pt x="12229" y="24650"/>
                  </a:cubicBezTo>
                  <a:lnTo>
                    <a:pt x="11502" y="26091"/>
                  </a:lnTo>
                  <a:cubicBezTo>
                    <a:pt x="11395" y="26282"/>
                    <a:pt x="11360" y="26508"/>
                    <a:pt x="11407" y="26710"/>
                  </a:cubicBezTo>
                  <a:cubicBezTo>
                    <a:pt x="11407" y="26734"/>
                    <a:pt x="11419" y="26746"/>
                    <a:pt x="11419" y="26758"/>
                  </a:cubicBezTo>
                  <a:lnTo>
                    <a:pt x="12348" y="29270"/>
                  </a:lnTo>
                  <a:cubicBezTo>
                    <a:pt x="12419" y="29591"/>
                    <a:pt x="12645" y="29842"/>
                    <a:pt x="12943" y="29949"/>
                  </a:cubicBezTo>
                  <a:lnTo>
                    <a:pt x="13979" y="30627"/>
                  </a:lnTo>
                  <a:cubicBezTo>
                    <a:pt x="14003" y="30639"/>
                    <a:pt x="14027" y="30639"/>
                    <a:pt x="14062" y="30663"/>
                  </a:cubicBezTo>
                  <a:cubicBezTo>
                    <a:pt x="14148" y="30689"/>
                    <a:pt x="14221" y="30708"/>
                    <a:pt x="14300" y="30708"/>
                  </a:cubicBezTo>
                  <a:cubicBezTo>
                    <a:pt x="14331" y="30708"/>
                    <a:pt x="14362" y="30705"/>
                    <a:pt x="14396" y="30699"/>
                  </a:cubicBezTo>
                  <a:lnTo>
                    <a:pt x="15812" y="30604"/>
                  </a:lnTo>
                  <a:cubicBezTo>
                    <a:pt x="16027" y="30580"/>
                    <a:pt x="16229" y="30496"/>
                    <a:pt x="16384" y="30365"/>
                  </a:cubicBezTo>
                  <a:lnTo>
                    <a:pt x="17848" y="29044"/>
                  </a:lnTo>
                  <a:cubicBezTo>
                    <a:pt x="17896" y="29008"/>
                    <a:pt x="17944" y="28984"/>
                    <a:pt x="18003" y="28960"/>
                  </a:cubicBezTo>
                  <a:lnTo>
                    <a:pt x="18146" y="28937"/>
                  </a:lnTo>
                  <a:lnTo>
                    <a:pt x="18146" y="28937"/>
                  </a:lnTo>
                  <a:cubicBezTo>
                    <a:pt x="18134" y="28996"/>
                    <a:pt x="18134" y="29068"/>
                    <a:pt x="18134" y="29127"/>
                  </a:cubicBezTo>
                  <a:cubicBezTo>
                    <a:pt x="18134" y="29425"/>
                    <a:pt x="18289" y="29699"/>
                    <a:pt x="18527" y="29877"/>
                  </a:cubicBezTo>
                  <a:lnTo>
                    <a:pt x="18646" y="29961"/>
                  </a:lnTo>
                  <a:cubicBezTo>
                    <a:pt x="18789" y="30068"/>
                    <a:pt x="18968" y="30127"/>
                    <a:pt x="19146" y="30139"/>
                  </a:cubicBezTo>
                  <a:lnTo>
                    <a:pt x="21230" y="30223"/>
                  </a:lnTo>
                  <a:cubicBezTo>
                    <a:pt x="21301" y="30223"/>
                    <a:pt x="21385" y="30270"/>
                    <a:pt x="21444" y="30318"/>
                  </a:cubicBezTo>
                  <a:lnTo>
                    <a:pt x="22456" y="31223"/>
                  </a:lnTo>
                  <a:cubicBezTo>
                    <a:pt x="22551" y="31330"/>
                    <a:pt x="22706" y="31401"/>
                    <a:pt x="22849" y="31449"/>
                  </a:cubicBezTo>
                  <a:lnTo>
                    <a:pt x="27171" y="32509"/>
                  </a:lnTo>
                  <a:cubicBezTo>
                    <a:pt x="27278" y="32532"/>
                    <a:pt x="27350" y="32592"/>
                    <a:pt x="27397" y="32687"/>
                  </a:cubicBezTo>
                  <a:lnTo>
                    <a:pt x="28088" y="34116"/>
                  </a:lnTo>
                  <a:cubicBezTo>
                    <a:pt x="28124" y="34175"/>
                    <a:pt x="28147" y="34235"/>
                    <a:pt x="28195" y="34271"/>
                  </a:cubicBezTo>
                  <a:lnTo>
                    <a:pt x="29600" y="36080"/>
                  </a:lnTo>
                  <a:cubicBezTo>
                    <a:pt x="29695" y="36223"/>
                    <a:pt x="29850" y="36330"/>
                    <a:pt x="30029" y="36390"/>
                  </a:cubicBezTo>
                  <a:lnTo>
                    <a:pt x="34255" y="37842"/>
                  </a:lnTo>
                  <a:cubicBezTo>
                    <a:pt x="34386" y="37890"/>
                    <a:pt x="34458" y="38009"/>
                    <a:pt x="34481" y="38128"/>
                  </a:cubicBezTo>
                  <a:cubicBezTo>
                    <a:pt x="34565" y="39438"/>
                    <a:pt x="33708" y="40498"/>
                    <a:pt x="33327" y="40902"/>
                  </a:cubicBezTo>
                  <a:cubicBezTo>
                    <a:pt x="33184" y="41069"/>
                    <a:pt x="33088" y="41271"/>
                    <a:pt x="33077" y="41510"/>
                  </a:cubicBezTo>
                  <a:cubicBezTo>
                    <a:pt x="33005" y="43665"/>
                    <a:pt x="32338" y="45081"/>
                    <a:pt x="32136" y="45474"/>
                  </a:cubicBezTo>
                  <a:cubicBezTo>
                    <a:pt x="32112" y="45510"/>
                    <a:pt x="32064" y="45558"/>
                    <a:pt x="32017" y="45582"/>
                  </a:cubicBezTo>
                  <a:lnTo>
                    <a:pt x="29433" y="47189"/>
                  </a:lnTo>
                  <a:cubicBezTo>
                    <a:pt x="29255" y="47308"/>
                    <a:pt x="29124" y="47475"/>
                    <a:pt x="29040" y="47689"/>
                  </a:cubicBezTo>
                  <a:lnTo>
                    <a:pt x="27254" y="52785"/>
                  </a:lnTo>
                  <a:cubicBezTo>
                    <a:pt x="27231" y="52844"/>
                    <a:pt x="27195" y="52892"/>
                    <a:pt x="27159" y="52940"/>
                  </a:cubicBezTo>
                  <a:lnTo>
                    <a:pt x="24956" y="54797"/>
                  </a:lnTo>
                  <a:cubicBezTo>
                    <a:pt x="24778" y="54952"/>
                    <a:pt x="24659" y="55166"/>
                    <a:pt x="24623" y="55404"/>
                  </a:cubicBezTo>
                  <a:lnTo>
                    <a:pt x="24492" y="56619"/>
                  </a:lnTo>
                  <a:lnTo>
                    <a:pt x="24492" y="56702"/>
                  </a:lnTo>
                  <a:lnTo>
                    <a:pt x="24444" y="58119"/>
                  </a:lnTo>
                  <a:cubicBezTo>
                    <a:pt x="24444" y="58369"/>
                    <a:pt x="24540" y="58607"/>
                    <a:pt x="24695" y="58786"/>
                  </a:cubicBezTo>
                  <a:lnTo>
                    <a:pt x="25802" y="59976"/>
                  </a:lnTo>
                  <a:cubicBezTo>
                    <a:pt x="25885" y="60083"/>
                    <a:pt x="25909" y="60214"/>
                    <a:pt x="25861" y="60333"/>
                  </a:cubicBezTo>
                  <a:cubicBezTo>
                    <a:pt x="25813" y="60459"/>
                    <a:pt x="25695" y="60537"/>
                    <a:pt x="25563" y="60537"/>
                  </a:cubicBezTo>
                  <a:cubicBezTo>
                    <a:pt x="25532" y="60537"/>
                    <a:pt x="25500" y="60533"/>
                    <a:pt x="25468" y="60524"/>
                  </a:cubicBezTo>
                  <a:lnTo>
                    <a:pt x="24183" y="60190"/>
                  </a:lnTo>
                  <a:cubicBezTo>
                    <a:pt x="24099" y="60167"/>
                    <a:pt x="24040" y="60131"/>
                    <a:pt x="24004" y="60071"/>
                  </a:cubicBezTo>
                  <a:lnTo>
                    <a:pt x="20968" y="55916"/>
                  </a:lnTo>
                  <a:cubicBezTo>
                    <a:pt x="20253" y="55023"/>
                    <a:pt x="20158" y="53547"/>
                    <a:pt x="20146" y="52951"/>
                  </a:cubicBezTo>
                  <a:cubicBezTo>
                    <a:pt x="20146" y="52701"/>
                    <a:pt x="20039" y="52475"/>
                    <a:pt x="19861" y="52297"/>
                  </a:cubicBezTo>
                  <a:cubicBezTo>
                    <a:pt x="19337" y="51820"/>
                    <a:pt x="19265" y="50892"/>
                    <a:pt x="19265" y="50749"/>
                  </a:cubicBezTo>
                  <a:lnTo>
                    <a:pt x="19432" y="46856"/>
                  </a:lnTo>
                  <a:cubicBezTo>
                    <a:pt x="19444" y="46451"/>
                    <a:pt x="19194" y="46082"/>
                    <a:pt x="18801" y="45927"/>
                  </a:cubicBezTo>
                  <a:cubicBezTo>
                    <a:pt x="18360" y="45748"/>
                    <a:pt x="18194" y="45284"/>
                    <a:pt x="18194" y="45284"/>
                  </a:cubicBezTo>
                  <a:lnTo>
                    <a:pt x="17884" y="43772"/>
                  </a:lnTo>
                  <a:cubicBezTo>
                    <a:pt x="17825" y="43462"/>
                    <a:pt x="17610" y="43200"/>
                    <a:pt x="17313" y="43081"/>
                  </a:cubicBezTo>
                  <a:cubicBezTo>
                    <a:pt x="13907" y="41652"/>
                    <a:pt x="13157" y="38593"/>
                    <a:pt x="13038" y="37985"/>
                  </a:cubicBezTo>
                  <a:cubicBezTo>
                    <a:pt x="13026" y="37938"/>
                    <a:pt x="13026" y="37890"/>
                    <a:pt x="13038" y="37842"/>
                  </a:cubicBezTo>
                  <a:lnTo>
                    <a:pt x="13503" y="35699"/>
                  </a:lnTo>
                  <a:lnTo>
                    <a:pt x="14443" y="32866"/>
                  </a:lnTo>
                  <a:cubicBezTo>
                    <a:pt x="14562" y="32509"/>
                    <a:pt x="14455" y="32116"/>
                    <a:pt x="14193" y="31866"/>
                  </a:cubicBezTo>
                  <a:lnTo>
                    <a:pt x="12360" y="30199"/>
                  </a:lnTo>
                  <a:cubicBezTo>
                    <a:pt x="12324" y="30187"/>
                    <a:pt x="12312" y="30163"/>
                    <a:pt x="12300" y="30139"/>
                  </a:cubicBezTo>
                  <a:lnTo>
                    <a:pt x="11300" y="28579"/>
                  </a:lnTo>
                  <a:cubicBezTo>
                    <a:pt x="11288" y="28556"/>
                    <a:pt x="11288" y="28544"/>
                    <a:pt x="11276" y="28532"/>
                  </a:cubicBezTo>
                  <a:cubicBezTo>
                    <a:pt x="11169" y="28282"/>
                    <a:pt x="10776" y="27603"/>
                    <a:pt x="9276" y="26865"/>
                  </a:cubicBezTo>
                  <a:cubicBezTo>
                    <a:pt x="8157" y="26293"/>
                    <a:pt x="7550" y="25210"/>
                    <a:pt x="7299" y="24615"/>
                  </a:cubicBezTo>
                  <a:cubicBezTo>
                    <a:pt x="7144" y="24271"/>
                    <a:pt x="6814" y="24051"/>
                    <a:pt x="6442" y="24051"/>
                  </a:cubicBezTo>
                  <a:cubicBezTo>
                    <a:pt x="6415" y="24051"/>
                    <a:pt x="6387" y="24053"/>
                    <a:pt x="6359" y="24055"/>
                  </a:cubicBezTo>
                  <a:lnTo>
                    <a:pt x="3013" y="24317"/>
                  </a:lnTo>
                  <a:cubicBezTo>
                    <a:pt x="3004" y="24318"/>
                    <a:pt x="2994" y="24318"/>
                    <a:pt x="2985" y="24318"/>
                  </a:cubicBezTo>
                  <a:cubicBezTo>
                    <a:pt x="2862" y="24318"/>
                    <a:pt x="2735" y="24248"/>
                    <a:pt x="2680" y="24127"/>
                  </a:cubicBezTo>
                  <a:lnTo>
                    <a:pt x="715" y="19709"/>
                  </a:lnTo>
                  <a:cubicBezTo>
                    <a:pt x="680" y="19602"/>
                    <a:pt x="692" y="19471"/>
                    <a:pt x="751" y="19376"/>
                  </a:cubicBezTo>
                  <a:lnTo>
                    <a:pt x="7716" y="9196"/>
                  </a:lnTo>
                  <a:cubicBezTo>
                    <a:pt x="7740" y="9137"/>
                    <a:pt x="7788" y="9113"/>
                    <a:pt x="7847" y="9077"/>
                  </a:cubicBezTo>
                  <a:lnTo>
                    <a:pt x="27207" y="659"/>
                  </a:lnTo>
                  <a:cubicBezTo>
                    <a:pt x="27251" y="633"/>
                    <a:pt x="27296" y="619"/>
                    <a:pt x="27341" y="619"/>
                  </a:cubicBezTo>
                  <a:close/>
                  <a:moveTo>
                    <a:pt x="27315" y="0"/>
                  </a:moveTo>
                  <a:cubicBezTo>
                    <a:pt x="27193" y="0"/>
                    <a:pt x="27072" y="27"/>
                    <a:pt x="26957" y="76"/>
                  </a:cubicBezTo>
                  <a:lnTo>
                    <a:pt x="7597" y="8494"/>
                  </a:lnTo>
                  <a:cubicBezTo>
                    <a:pt x="7430" y="8553"/>
                    <a:pt x="7299" y="8672"/>
                    <a:pt x="7192" y="8827"/>
                  </a:cubicBezTo>
                  <a:lnTo>
                    <a:pt x="227" y="19007"/>
                  </a:lnTo>
                  <a:cubicBezTo>
                    <a:pt x="37" y="19269"/>
                    <a:pt x="1" y="19614"/>
                    <a:pt x="144" y="19912"/>
                  </a:cubicBezTo>
                  <a:lnTo>
                    <a:pt x="2108" y="24329"/>
                  </a:lnTo>
                  <a:cubicBezTo>
                    <a:pt x="2256" y="24669"/>
                    <a:pt x="2608" y="24890"/>
                    <a:pt x="2980" y="24890"/>
                  </a:cubicBezTo>
                  <a:cubicBezTo>
                    <a:pt x="2999" y="24890"/>
                    <a:pt x="3018" y="24890"/>
                    <a:pt x="3037" y="24889"/>
                  </a:cubicBezTo>
                  <a:lnTo>
                    <a:pt x="6395" y="24615"/>
                  </a:lnTo>
                  <a:cubicBezTo>
                    <a:pt x="6526" y="24615"/>
                    <a:pt x="6657" y="24686"/>
                    <a:pt x="6716" y="24829"/>
                  </a:cubicBezTo>
                  <a:cubicBezTo>
                    <a:pt x="7014" y="25496"/>
                    <a:pt x="7704" y="26734"/>
                    <a:pt x="8990" y="27365"/>
                  </a:cubicBezTo>
                  <a:cubicBezTo>
                    <a:pt x="10419" y="28079"/>
                    <a:pt x="10657" y="28651"/>
                    <a:pt x="10693" y="28710"/>
                  </a:cubicBezTo>
                  <a:cubicBezTo>
                    <a:pt x="10705" y="28770"/>
                    <a:pt x="10740" y="28818"/>
                    <a:pt x="10764" y="28877"/>
                  </a:cubicBezTo>
                  <a:lnTo>
                    <a:pt x="11764" y="30449"/>
                  </a:lnTo>
                  <a:cubicBezTo>
                    <a:pt x="11812" y="30520"/>
                    <a:pt x="11871" y="30580"/>
                    <a:pt x="11931" y="30639"/>
                  </a:cubicBezTo>
                  <a:lnTo>
                    <a:pt x="13741" y="32306"/>
                  </a:lnTo>
                  <a:cubicBezTo>
                    <a:pt x="13836" y="32401"/>
                    <a:pt x="13872" y="32532"/>
                    <a:pt x="13836" y="32651"/>
                  </a:cubicBezTo>
                  <a:lnTo>
                    <a:pt x="12884" y="35497"/>
                  </a:lnTo>
                  <a:cubicBezTo>
                    <a:pt x="12872" y="35533"/>
                    <a:pt x="12848" y="35557"/>
                    <a:pt x="12848" y="35592"/>
                  </a:cubicBezTo>
                  <a:lnTo>
                    <a:pt x="12383" y="37700"/>
                  </a:lnTo>
                  <a:cubicBezTo>
                    <a:pt x="12372" y="37819"/>
                    <a:pt x="12360" y="37950"/>
                    <a:pt x="12383" y="38069"/>
                  </a:cubicBezTo>
                  <a:cubicBezTo>
                    <a:pt x="12514" y="38724"/>
                    <a:pt x="13324" y="42093"/>
                    <a:pt x="17039" y="43641"/>
                  </a:cubicBezTo>
                  <a:cubicBezTo>
                    <a:pt x="17134" y="43688"/>
                    <a:pt x="17229" y="43772"/>
                    <a:pt x="17241" y="43879"/>
                  </a:cubicBezTo>
                  <a:lnTo>
                    <a:pt x="17575" y="45427"/>
                  </a:lnTo>
                  <a:cubicBezTo>
                    <a:pt x="17586" y="45451"/>
                    <a:pt x="17813" y="46201"/>
                    <a:pt x="18551" y="46475"/>
                  </a:cubicBezTo>
                  <a:cubicBezTo>
                    <a:pt x="18706" y="46546"/>
                    <a:pt x="18789" y="46665"/>
                    <a:pt x="18789" y="46808"/>
                  </a:cubicBezTo>
                  <a:lnTo>
                    <a:pt x="18622" y="50713"/>
                  </a:lnTo>
                  <a:lnTo>
                    <a:pt x="18622" y="50808"/>
                  </a:lnTo>
                  <a:cubicBezTo>
                    <a:pt x="18634" y="51023"/>
                    <a:pt x="18741" y="52106"/>
                    <a:pt x="19420" y="52737"/>
                  </a:cubicBezTo>
                  <a:cubicBezTo>
                    <a:pt x="19491" y="52797"/>
                    <a:pt x="19515" y="52868"/>
                    <a:pt x="19515" y="52951"/>
                  </a:cubicBezTo>
                  <a:cubicBezTo>
                    <a:pt x="19515" y="53606"/>
                    <a:pt x="19634" y="55261"/>
                    <a:pt x="20456" y="56285"/>
                  </a:cubicBezTo>
                  <a:lnTo>
                    <a:pt x="23492" y="60441"/>
                  </a:lnTo>
                  <a:cubicBezTo>
                    <a:pt x="23623" y="60619"/>
                    <a:pt x="23802" y="60738"/>
                    <a:pt x="24016" y="60798"/>
                  </a:cubicBezTo>
                  <a:lnTo>
                    <a:pt x="25314" y="61143"/>
                  </a:lnTo>
                  <a:cubicBezTo>
                    <a:pt x="25385" y="61155"/>
                    <a:pt x="25468" y="61167"/>
                    <a:pt x="25552" y="61167"/>
                  </a:cubicBezTo>
                  <a:cubicBezTo>
                    <a:pt x="25921" y="61167"/>
                    <a:pt x="26278" y="60952"/>
                    <a:pt x="26421" y="60595"/>
                  </a:cubicBezTo>
                  <a:cubicBezTo>
                    <a:pt x="26576" y="60250"/>
                    <a:pt x="26504" y="59845"/>
                    <a:pt x="26242" y="59583"/>
                  </a:cubicBezTo>
                  <a:lnTo>
                    <a:pt x="25147" y="58393"/>
                  </a:lnTo>
                  <a:cubicBezTo>
                    <a:pt x="25087" y="58309"/>
                    <a:pt x="25052" y="58238"/>
                    <a:pt x="25052" y="58155"/>
                  </a:cubicBezTo>
                  <a:lnTo>
                    <a:pt x="25099" y="56702"/>
                  </a:lnTo>
                  <a:lnTo>
                    <a:pt x="25230" y="55499"/>
                  </a:lnTo>
                  <a:cubicBezTo>
                    <a:pt x="25254" y="55428"/>
                    <a:pt x="25290" y="55357"/>
                    <a:pt x="25349" y="55297"/>
                  </a:cubicBezTo>
                  <a:lnTo>
                    <a:pt x="27588" y="53356"/>
                  </a:lnTo>
                  <a:cubicBezTo>
                    <a:pt x="27719" y="53249"/>
                    <a:pt x="27814" y="53118"/>
                    <a:pt x="27873" y="52951"/>
                  </a:cubicBezTo>
                  <a:lnTo>
                    <a:pt x="29636" y="47856"/>
                  </a:lnTo>
                  <a:cubicBezTo>
                    <a:pt x="29659" y="47772"/>
                    <a:pt x="29719" y="47713"/>
                    <a:pt x="29778" y="47677"/>
                  </a:cubicBezTo>
                  <a:lnTo>
                    <a:pt x="32362" y="46046"/>
                  </a:lnTo>
                  <a:cubicBezTo>
                    <a:pt x="32517" y="45963"/>
                    <a:pt x="32636" y="45843"/>
                    <a:pt x="32707" y="45689"/>
                  </a:cubicBezTo>
                  <a:cubicBezTo>
                    <a:pt x="32993" y="45177"/>
                    <a:pt x="33624" y="43700"/>
                    <a:pt x="33719" y="41486"/>
                  </a:cubicBezTo>
                  <a:cubicBezTo>
                    <a:pt x="33719" y="41391"/>
                    <a:pt x="33743" y="41319"/>
                    <a:pt x="33803" y="41260"/>
                  </a:cubicBezTo>
                  <a:cubicBezTo>
                    <a:pt x="34243" y="40795"/>
                    <a:pt x="35232" y="39581"/>
                    <a:pt x="35136" y="38033"/>
                  </a:cubicBezTo>
                  <a:cubicBezTo>
                    <a:pt x="35112" y="37652"/>
                    <a:pt x="34862" y="37331"/>
                    <a:pt x="34505" y="37211"/>
                  </a:cubicBezTo>
                  <a:lnTo>
                    <a:pt x="30279" y="35747"/>
                  </a:lnTo>
                  <a:cubicBezTo>
                    <a:pt x="30219" y="35735"/>
                    <a:pt x="30171" y="35687"/>
                    <a:pt x="30136" y="35652"/>
                  </a:cubicBezTo>
                  <a:lnTo>
                    <a:pt x="28731" y="33842"/>
                  </a:lnTo>
                  <a:cubicBezTo>
                    <a:pt x="28719" y="33830"/>
                    <a:pt x="28719" y="33806"/>
                    <a:pt x="28707" y="33782"/>
                  </a:cubicBezTo>
                  <a:lnTo>
                    <a:pt x="28004" y="32354"/>
                  </a:lnTo>
                  <a:cubicBezTo>
                    <a:pt x="27885" y="32104"/>
                    <a:pt x="27647" y="31925"/>
                    <a:pt x="27373" y="31854"/>
                  </a:cubicBezTo>
                  <a:lnTo>
                    <a:pt x="23063" y="30794"/>
                  </a:lnTo>
                  <a:cubicBezTo>
                    <a:pt x="23004" y="30782"/>
                    <a:pt x="22956" y="30746"/>
                    <a:pt x="22909" y="30723"/>
                  </a:cubicBezTo>
                  <a:lnTo>
                    <a:pt x="21897" y="29818"/>
                  </a:lnTo>
                  <a:cubicBezTo>
                    <a:pt x="21742" y="29675"/>
                    <a:pt x="21527" y="29591"/>
                    <a:pt x="21301" y="29580"/>
                  </a:cubicBezTo>
                  <a:lnTo>
                    <a:pt x="19206" y="29484"/>
                  </a:lnTo>
                  <a:cubicBezTo>
                    <a:pt x="19146" y="29484"/>
                    <a:pt x="19087" y="29472"/>
                    <a:pt x="19027" y="29425"/>
                  </a:cubicBezTo>
                  <a:lnTo>
                    <a:pt x="18908" y="29341"/>
                  </a:lnTo>
                  <a:cubicBezTo>
                    <a:pt x="18825" y="29282"/>
                    <a:pt x="18777" y="29187"/>
                    <a:pt x="18777" y="29080"/>
                  </a:cubicBezTo>
                  <a:cubicBezTo>
                    <a:pt x="18765" y="28984"/>
                    <a:pt x="18801" y="28877"/>
                    <a:pt x="18896" y="28818"/>
                  </a:cubicBezTo>
                  <a:lnTo>
                    <a:pt x="19063" y="28687"/>
                  </a:lnTo>
                  <a:cubicBezTo>
                    <a:pt x="19182" y="28591"/>
                    <a:pt x="19206" y="28448"/>
                    <a:pt x="19146" y="28306"/>
                  </a:cubicBezTo>
                  <a:cubicBezTo>
                    <a:pt x="19097" y="28207"/>
                    <a:pt x="18991" y="28142"/>
                    <a:pt x="18876" y="28142"/>
                  </a:cubicBezTo>
                  <a:cubicBezTo>
                    <a:pt x="18851" y="28142"/>
                    <a:pt x="18826" y="28145"/>
                    <a:pt x="18801" y="28151"/>
                  </a:cubicBezTo>
                  <a:lnTo>
                    <a:pt x="17896" y="28341"/>
                  </a:lnTo>
                  <a:cubicBezTo>
                    <a:pt x="17729" y="28389"/>
                    <a:pt x="17586" y="28460"/>
                    <a:pt x="17467" y="28568"/>
                  </a:cubicBezTo>
                  <a:lnTo>
                    <a:pt x="15991" y="29889"/>
                  </a:lnTo>
                  <a:cubicBezTo>
                    <a:pt x="15943" y="29949"/>
                    <a:pt x="15872" y="29972"/>
                    <a:pt x="15801" y="29972"/>
                  </a:cubicBezTo>
                  <a:lnTo>
                    <a:pt x="14384" y="30080"/>
                  </a:lnTo>
                  <a:lnTo>
                    <a:pt x="14300" y="30080"/>
                  </a:lnTo>
                  <a:lnTo>
                    <a:pt x="13265" y="29413"/>
                  </a:lnTo>
                  <a:cubicBezTo>
                    <a:pt x="13253" y="29401"/>
                    <a:pt x="13229" y="29401"/>
                    <a:pt x="13193" y="29377"/>
                  </a:cubicBezTo>
                  <a:cubicBezTo>
                    <a:pt x="13086" y="29341"/>
                    <a:pt x="13003" y="29246"/>
                    <a:pt x="12967" y="29127"/>
                  </a:cubicBezTo>
                  <a:cubicBezTo>
                    <a:pt x="12967" y="29115"/>
                    <a:pt x="12955" y="29103"/>
                    <a:pt x="12955" y="29080"/>
                  </a:cubicBezTo>
                  <a:lnTo>
                    <a:pt x="12038" y="26579"/>
                  </a:lnTo>
                  <a:cubicBezTo>
                    <a:pt x="12014" y="26520"/>
                    <a:pt x="12038" y="26448"/>
                    <a:pt x="12062" y="26389"/>
                  </a:cubicBezTo>
                  <a:lnTo>
                    <a:pt x="12788" y="24948"/>
                  </a:lnTo>
                  <a:cubicBezTo>
                    <a:pt x="12907" y="24710"/>
                    <a:pt x="12931" y="24424"/>
                    <a:pt x="12824" y="24174"/>
                  </a:cubicBezTo>
                  <a:lnTo>
                    <a:pt x="12455" y="23234"/>
                  </a:lnTo>
                  <a:cubicBezTo>
                    <a:pt x="12300" y="22862"/>
                    <a:pt x="11940" y="22634"/>
                    <a:pt x="11559" y="22634"/>
                  </a:cubicBezTo>
                  <a:cubicBezTo>
                    <a:pt x="11501" y="22634"/>
                    <a:pt x="11442" y="22639"/>
                    <a:pt x="11383" y="22650"/>
                  </a:cubicBezTo>
                  <a:lnTo>
                    <a:pt x="10086" y="22924"/>
                  </a:lnTo>
                  <a:cubicBezTo>
                    <a:pt x="10064" y="22929"/>
                    <a:pt x="10041" y="22931"/>
                    <a:pt x="10019" y="22931"/>
                  </a:cubicBezTo>
                  <a:cubicBezTo>
                    <a:pt x="9932" y="22931"/>
                    <a:pt x="9845" y="22895"/>
                    <a:pt x="9788" y="22829"/>
                  </a:cubicBezTo>
                  <a:cubicBezTo>
                    <a:pt x="9716" y="22757"/>
                    <a:pt x="9669" y="22638"/>
                    <a:pt x="9693" y="22531"/>
                  </a:cubicBezTo>
                  <a:lnTo>
                    <a:pt x="9907" y="21555"/>
                  </a:lnTo>
                  <a:cubicBezTo>
                    <a:pt x="9919" y="21448"/>
                    <a:pt x="9990" y="21364"/>
                    <a:pt x="10097" y="21317"/>
                  </a:cubicBezTo>
                  <a:lnTo>
                    <a:pt x="11645" y="20686"/>
                  </a:lnTo>
                  <a:cubicBezTo>
                    <a:pt x="11675" y="20674"/>
                    <a:pt x="11714" y="20668"/>
                    <a:pt x="11754" y="20668"/>
                  </a:cubicBezTo>
                  <a:cubicBezTo>
                    <a:pt x="11794" y="20668"/>
                    <a:pt x="11836" y="20674"/>
                    <a:pt x="11871" y="20686"/>
                  </a:cubicBezTo>
                  <a:lnTo>
                    <a:pt x="15455" y="21912"/>
                  </a:lnTo>
                  <a:lnTo>
                    <a:pt x="16324" y="22293"/>
                  </a:lnTo>
                  <a:cubicBezTo>
                    <a:pt x="16445" y="22349"/>
                    <a:pt x="16574" y="22376"/>
                    <a:pt x="16702" y="22376"/>
                  </a:cubicBezTo>
                  <a:cubicBezTo>
                    <a:pt x="16979" y="22376"/>
                    <a:pt x="17253" y="22251"/>
                    <a:pt x="17432" y="22031"/>
                  </a:cubicBezTo>
                  <a:lnTo>
                    <a:pt x="17944" y="21400"/>
                  </a:lnTo>
                  <a:cubicBezTo>
                    <a:pt x="18134" y="21162"/>
                    <a:pt x="18194" y="20852"/>
                    <a:pt x="18122" y="20555"/>
                  </a:cubicBezTo>
                  <a:lnTo>
                    <a:pt x="17229" y="17269"/>
                  </a:lnTo>
                  <a:cubicBezTo>
                    <a:pt x="17194" y="17173"/>
                    <a:pt x="17217" y="17078"/>
                    <a:pt x="17277" y="16995"/>
                  </a:cubicBezTo>
                  <a:lnTo>
                    <a:pt x="18468" y="15256"/>
                  </a:lnTo>
                  <a:lnTo>
                    <a:pt x="20527" y="12196"/>
                  </a:lnTo>
                  <a:cubicBezTo>
                    <a:pt x="20575" y="12113"/>
                    <a:pt x="20646" y="12077"/>
                    <a:pt x="20742" y="12054"/>
                  </a:cubicBezTo>
                  <a:lnTo>
                    <a:pt x="29695" y="10172"/>
                  </a:lnTo>
                  <a:cubicBezTo>
                    <a:pt x="29898" y="10125"/>
                    <a:pt x="30052" y="10030"/>
                    <a:pt x="30195" y="9899"/>
                  </a:cubicBezTo>
                  <a:lnTo>
                    <a:pt x="31838" y="8136"/>
                  </a:lnTo>
                  <a:cubicBezTo>
                    <a:pt x="31862" y="8136"/>
                    <a:pt x="31874" y="8125"/>
                    <a:pt x="31886" y="8113"/>
                  </a:cubicBezTo>
                  <a:lnTo>
                    <a:pt x="33588" y="6851"/>
                  </a:lnTo>
                  <a:cubicBezTo>
                    <a:pt x="33612" y="6827"/>
                    <a:pt x="33624" y="6815"/>
                    <a:pt x="33660" y="6803"/>
                  </a:cubicBezTo>
                  <a:lnTo>
                    <a:pt x="35803" y="5934"/>
                  </a:lnTo>
                  <a:cubicBezTo>
                    <a:pt x="36089" y="5815"/>
                    <a:pt x="36291" y="5565"/>
                    <a:pt x="36363" y="5267"/>
                  </a:cubicBezTo>
                  <a:lnTo>
                    <a:pt x="36982" y="2541"/>
                  </a:lnTo>
                  <a:cubicBezTo>
                    <a:pt x="37041" y="2291"/>
                    <a:pt x="36994" y="2029"/>
                    <a:pt x="36839" y="1814"/>
                  </a:cubicBezTo>
                  <a:cubicBezTo>
                    <a:pt x="36708" y="1612"/>
                    <a:pt x="36470" y="1457"/>
                    <a:pt x="36220" y="1409"/>
                  </a:cubicBezTo>
                  <a:lnTo>
                    <a:pt x="27481" y="16"/>
                  </a:lnTo>
                  <a:cubicBezTo>
                    <a:pt x="27425" y="5"/>
                    <a:pt x="27370" y="0"/>
                    <a:pt x="2731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84;p28"/>
          <p:cNvGrpSpPr/>
          <p:nvPr/>
        </p:nvGrpSpPr>
        <p:grpSpPr>
          <a:xfrm>
            <a:off x="6981011" y="1736299"/>
            <a:ext cx="3317106" cy="2634668"/>
            <a:chOff x="3275400" y="1702825"/>
            <a:chExt cx="1966625" cy="1562025"/>
          </a:xfrm>
        </p:grpSpPr>
        <p:sp>
          <p:nvSpPr>
            <p:cNvPr id="185" name="Google Shape;185;p28"/>
            <p:cNvSpPr/>
            <p:nvPr/>
          </p:nvSpPr>
          <p:spPr>
            <a:xfrm>
              <a:off x="3420000" y="1702825"/>
              <a:ext cx="1599675" cy="1562025"/>
            </a:xfrm>
            <a:custGeom>
              <a:avLst/>
              <a:gdLst/>
              <a:ahLst/>
              <a:cxnLst/>
              <a:rect l="l" t="t" r="r" b="b"/>
              <a:pathLst>
                <a:path w="63987" h="62481" extrusionOk="0">
                  <a:moveTo>
                    <a:pt x="24024" y="12626"/>
                  </a:moveTo>
                  <a:cubicBezTo>
                    <a:pt x="23911" y="12764"/>
                    <a:pt x="23798" y="12922"/>
                    <a:pt x="23684" y="13069"/>
                  </a:cubicBezTo>
                  <a:cubicBezTo>
                    <a:pt x="23684" y="13057"/>
                    <a:pt x="23696" y="13022"/>
                    <a:pt x="23708" y="12986"/>
                  </a:cubicBezTo>
                  <a:cubicBezTo>
                    <a:pt x="23810" y="12862"/>
                    <a:pt x="23922" y="12749"/>
                    <a:pt x="24024" y="12626"/>
                  </a:cubicBezTo>
                  <a:close/>
                  <a:moveTo>
                    <a:pt x="22077" y="21892"/>
                  </a:moveTo>
                  <a:lnTo>
                    <a:pt x="22077" y="21892"/>
                  </a:lnTo>
                  <a:cubicBezTo>
                    <a:pt x="21791" y="22416"/>
                    <a:pt x="21529" y="22952"/>
                    <a:pt x="21315" y="23487"/>
                  </a:cubicBezTo>
                  <a:cubicBezTo>
                    <a:pt x="21375" y="23094"/>
                    <a:pt x="21446" y="22713"/>
                    <a:pt x="21529" y="22309"/>
                  </a:cubicBezTo>
                  <a:cubicBezTo>
                    <a:pt x="21560" y="22357"/>
                    <a:pt x="21612" y="22388"/>
                    <a:pt x="21669" y="22388"/>
                  </a:cubicBezTo>
                  <a:cubicBezTo>
                    <a:pt x="21723" y="22388"/>
                    <a:pt x="21781" y="22360"/>
                    <a:pt x="21827" y="22297"/>
                  </a:cubicBezTo>
                  <a:cubicBezTo>
                    <a:pt x="21910" y="22166"/>
                    <a:pt x="21982" y="22023"/>
                    <a:pt x="22077" y="21892"/>
                  </a:cubicBezTo>
                  <a:close/>
                  <a:moveTo>
                    <a:pt x="20279" y="12522"/>
                  </a:moveTo>
                  <a:cubicBezTo>
                    <a:pt x="20708" y="13974"/>
                    <a:pt x="21148" y="15522"/>
                    <a:pt x="21779" y="16927"/>
                  </a:cubicBezTo>
                  <a:cubicBezTo>
                    <a:pt x="21267" y="19153"/>
                    <a:pt x="20851" y="21404"/>
                    <a:pt x="20529" y="23666"/>
                  </a:cubicBezTo>
                  <a:cubicBezTo>
                    <a:pt x="19946" y="21773"/>
                    <a:pt x="19231" y="19939"/>
                    <a:pt x="18731" y="18022"/>
                  </a:cubicBezTo>
                  <a:cubicBezTo>
                    <a:pt x="18731" y="18010"/>
                    <a:pt x="18731" y="18010"/>
                    <a:pt x="18708" y="18010"/>
                  </a:cubicBezTo>
                  <a:cubicBezTo>
                    <a:pt x="19089" y="16153"/>
                    <a:pt x="19624" y="14308"/>
                    <a:pt x="20279" y="12522"/>
                  </a:cubicBezTo>
                  <a:close/>
                  <a:moveTo>
                    <a:pt x="18588" y="18689"/>
                  </a:moveTo>
                  <a:cubicBezTo>
                    <a:pt x="19029" y="20558"/>
                    <a:pt x="19517" y="22440"/>
                    <a:pt x="20363" y="24154"/>
                  </a:cubicBezTo>
                  <a:cubicBezTo>
                    <a:pt x="20374" y="24202"/>
                    <a:pt x="20410" y="24214"/>
                    <a:pt x="20434" y="24225"/>
                  </a:cubicBezTo>
                  <a:cubicBezTo>
                    <a:pt x="20410" y="24452"/>
                    <a:pt x="20374" y="24690"/>
                    <a:pt x="20351" y="24916"/>
                  </a:cubicBezTo>
                  <a:cubicBezTo>
                    <a:pt x="19767" y="23475"/>
                    <a:pt x="19053" y="22070"/>
                    <a:pt x="18410" y="20677"/>
                  </a:cubicBezTo>
                  <a:cubicBezTo>
                    <a:pt x="18386" y="20618"/>
                    <a:pt x="18338" y="20582"/>
                    <a:pt x="18291" y="20582"/>
                  </a:cubicBezTo>
                  <a:cubicBezTo>
                    <a:pt x="18386" y="19939"/>
                    <a:pt x="18469" y="19320"/>
                    <a:pt x="18588" y="18689"/>
                  </a:cubicBezTo>
                  <a:close/>
                  <a:moveTo>
                    <a:pt x="19898" y="26357"/>
                  </a:moveTo>
                  <a:lnTo>
                    <a:pt x="19898" y="26357"/>
                  </a:lnTo>
                  <a:cubicBezTo>
                    <a:pt x="19958" y="26511"/>
                    <a:pt x="20041" y="26654"/>
                    <a:pt x="20124" y="26785"/>
                  </a:cubicBezTo>
                  <a:cubicBezTo>
                    <a:pt x="20112" y="26928"/>
                    <a:pt x="20101" y="27047"/>
                    <a:pt x="20077" y="27142"/>
                  </a:cubicBezTo>
                  <a:cubicBezTo>
                    <a:pt x="20017" y="26881"/>
                    <a:pt x="19958" y="26631"/>
                    <a:pt x="19898" y="26357"/>
                  </a:cubicBezTo>
                  <a:close/>
                  <a:moveTo>
                    <a:pt x="18231" y="21094"/>
                  </a:moveTo>
                  <a:cubicBezTo>
                    <a:pt x="18886" y="22606"/>
                    <a:pt x="19505" y="24166"/>
                    <a:pt x="20279" y="25630"/>
                  </a:cubicBezTo>
                  <a:cubicBezTo>
                    <a:pt x="20255" y="25773"/>
                    <a:pt x="20232" y="25928"/>
                    <a:pt x="20220" y="26071"/>
                  </a:cubicBezTo>
                  <a:cubicBezTo>
                    <a:pt x="20053" y="25714"/>
                    <a:pt x="19874" y="25357"/>
                    <a:pt x="19720" y="24999"/>
                  </a:cubicBezTo>
                  <a:cubicBezTo>
                    <a:pt x="19398" y="24261"/>
                    <a:pt x="19065" y="23499"/>
                    <a:pt x="18743" y="22761"/>
                  </a:cubicBezTo>
                  <a:cubicBezTo>
                    <a:pt x="18719" y="22708"/>
                    <a:pt x="18671" y="22686"/>
                    <a:pt x="18622" y="22686"/>
                  </a:cubicBezTo>
                  <a:cubicBezTo>
                    <a:pt x="18525" y="22686"/>
                    <a:pt x="18422" y="22770"/>
                    <a:pt x="18469" y="22880"/>
                  </a:cubicBezTo>
                  <a:cubicBezTo>
                    <a:pt x="18791" y="23630"/>
                    <a:pt x="19100" y="24380"/>
                    <a:pt x="19410" y="25142"/>
                  </a:cubicBezTo>
                  <a:cubicBezTo>
                    <a:pt x="19577" y="25916"/>
                    <a:pt x="19755" y="26690"/>
                    <a:pt x="19922" y="27464"/>
                  </a:cubicBezTo>
                  <a:cubicBezTo>
                    <a:pt x="19931" y="27518"/>
                    <a:pt x="19973" y="27544"/>
                    <a:pt x="20019" y="27544"/>
                  </a:cubicBezTo>
                  <a:cubicBezTo>
                    <a:pt x="20034" y="27544"/>
                    <a:pt x="20050" y="27541"/>
                    <a:pt x="20065" y="27535"/>
                  </a:cubicBezTo>
                  <a:lnTo>
                    <a:pt x="20065" y="27535"/>
                  </a:lnTo>
                  <a:cubicBezTo>
                    <a:pt x="19958" y="28547"/>
                    <a:pt x="19874" y="29559"/>
                    <a:pt x="19803" y="30571"/>
                  </a:cubicBezTo>
                  <a:cubicBezTo>
                    <a:pt x="19410" y="29559"/>
                    <a:pt x="18946" y="28595"/>
                    <a:pt x="18505" y="27595"/>
                  </a:cubicBezTo>
                  <a:cubicBezTo>
                    <a:pt x="18481" y="27535"/>
                    <a:pt x="18427" y="27510"/>
                    <a:pt x="18370" y="27510"/>
                  </a:cubicBezTo>
                  <a:cubicBezTo>
                    <a:pt x="18255" y="27510"/>
                    <a:pt x="18124" y="27607"/>
                    <a:pt x="18172" y="27726"/>
                  </a:cubicBezTo>
                  <a:cubicBezTo>
                    <a:pt x="18648" y="28857"/>
                    <a:pt x="19089" y="30000"/>
                    <a:pt x="19648" y="31095"/>
                  </a:cubicBezTo>
                  <a:cubicBezTo>
                    <a:pt x="19684" y="31131"/>
                    <a:pt x="19708" y="31167"/>
                    <a:pt x="19755" y="31167"/>
                  </a:cubicBezTo>
                  <a:cubicBezTo>
                    <a:pt x="19720" y="31512"/>
                    <a:pt x="19708" y="31845"/>
                    <a:pt x="19696" y="32203"/>
                  </a:cubicBezTo>
                  <a:cubicBezTo>
                    <a:pt x="19291" y="31155"/>
                    <a:pt x="18803" y="30107"/>
                    <a:pt x="18350" y="29071"/>
                  </a:cubicBezTo>
                  <a:cubicBezTo>
                    <a:pt x="18333" y="29027"/>
                    <a:pt x="18295" y="29003"/>
                    <a:pt x="18253" y="29003"/>
                  </a:cubicBezTo>
                  <a:cubicBezTo>
                    <a:pt x="18238" y="29003"/>
                    <a:pt x="18223" y="29006"/>
                    <a:pt x="18207" y="29012"/>
                  </a:cubicBezTo>
                  <a:cubicBezTo>
                    <a:pt x="17910" y="26357"/>
                    <a:pt x="17934" y="23714"/>
                    <a:pt x="18231" y="21094"/>
                  </a:cubicBezTo>
                  <a:close/>
                  <a:moveTo>
                    <a:pt x="18565" y="31572"/>
                  </a:moveTo>
                  <a:lnTo>
                    <a:pt x="18565" y="31572"/>
                  </a:lnTo>
                  <a:cubicBezTo>
                    <a:pt x="18684" y="31881"/>
                    <a:pt x="18803" y="32179"/>
                    <a:pt x="18922" y="32488"/>
                  </a:cubicBezTo>
                  <a:cubicBezTo>
                    <a:pt x="18862" y="32369"/>
                    <a:pt x="18815" y="32250"/>
                    <a:pt x="18755" y="32131"/>
                  </a:cubicBezTo>
                  <a:cubicBezTo>
                    <a:pt x="18743" y="32072"/>
                    <a:pt x="18696" y="32048"/>
                    <a:pt x="18648" y="32024"/>
                  </a:cubicBezTo>
                  <a:cubicBezTo>
                    <a:pt x="18624" y="31881"/>
                    <a:pt x="18588" y="31714"/>
                    <a:pt x="18565" y="31572"/>
                  </a:cubicBezTo>
                  <a:close/>
                  <a:moveTo>
                    <a:pt x="18279" y="29571"/>
                  </a:moveTo>
                  <a:lnTo>
                    <a:pt x="18279" y="29571"/>
                  </a:lnTo>
                  <a:cubicBezTo>
                    <a:pt x="18731" y="30679"/>
                    <a:pt x="19148" y="31786"/>
                    <a:pt x="19684" y="32857"/>
                  </a:cubicBezTo>
                  <a:cubicBezTo>
                    <a:pt x="19648" y="32917"/>
                    <a:pt x="19648" y="32977"/>
                    <a:pt x="19648" y="33060"/>
                  </a:cubicBezTo>
                  <a:cubicBezTo>
                    <a:pt x="19303" y="32286"/>
                    <a:pt x="18910" y="31512"/>
                    <a:pt x="18565" y="30750"/>
                  </a:cubicBezTo>
                  <a:cubicBezTo>
                    <a:pt x="18529" y="30691"/>
                    <a:pt x="18469" y="30679"/>
                    <a:pt x="18434" y="30679"/>
                  </a:cubicBezTo>
                  <a:cubicBezTo>
                    <a:pt x="18374" y="30298"/>
                    <a:pt x="18327" y="29929"/>
                    <a:pt x="18279" y="29571"/>
                  </a:cubicBezTo>
                  <a:close/>
                  <a:moveTo>
                    <a:pt x="27863" y="973"/>
                  </a:moveTo>
                  <a:lnTo>
                    <a:pt x="27863" y="973"/>
                  </a:lnTo>
                  <a:cubicBezTo>
                    <a:pt x="28995" y="4425"/>
                    <a:pt x="29292" y="7676"/>
                    <a:pt x="27792" y="11117"/>
                  </a:cubicBezTo>
                  <a:cubicBezTo>
                    <a:pt x="27756" y="11117"/>
                    <a:pt x="27744" y="11129"/>
                    <a:pt x="27732" y="11152"/>
                  </a:cubicBezTo>
                  <a:cubicBezTo>
                    <a:pt x="27387" y="11581"/>
                    <a:pt x="27078" y="11986"/>
                    <a:pt x="26744" y="12426"/>
                  </a:cubicBezTo>
                  <a:cubicBezTo>
                    <a:pt x="26638" y="12574"/>
                    <a:pt x="26786" y="12770"/>
                    <a:pt x="26946" y="12770"/>
                  </a:cubicBezTo>
                  <a:cubicBezTo>
                    <a:pt x="26966" y="12770"/>
                    <a:pt x="26986" y="12766"/>
                    <a:pt x="27006" y="12760"/>
                  </a:cubicBezTo>
                  <a:lnTo>
                    <a:pt x="27006" y="12760"/>
                  </a:lnTo>
                  <a:cubicBezTo>
                    <a:pt x="27256" y="13319"/>
                    <a:pt x="27090" y="13843"/>
                    <a:pt x="26506" y="14308"/>
                  </a:cubicBezTo>
                  <a:cubicBezTo>
                    <a:pt x="26408" y="14486"/>
                    <a:pt x="26577" y="14698"/>
                    <a:pt x="26748" y="14698"/>
                  </a:cubicBezTo>
                  <a:cubicBezTo>
                    <a:pt x="26806" y="14698"/>
                    <a:pt x="26863" y="14674"/>
                    <a:pt x="26911" y="14617"/>
                  </a:cubicBezTo>
                  <a:lnTo>
                    <a:pt x="26911" y="14617"/>
                  </a:lnTo>
                  <a:cubicBezTo>
                    <a:pt x="25292" y="16605"/>
                    <a:pt x="24482" y="19975"/>
                    <a:pt x="23792" y="22523"/>
                  </a:cubicBezTo>
                  <a:cubicBezTo>
                    <a:pt x="22994" y="25333"/>
                    <a:pt x="22279" y="28297"/>
                    <a:pt x="22148" y="31226"/>
                  </a:cubicBezTo>
                  <a:cubicBezTo>
                    <a:pt x="21887" y="31488"/>
                    <a:pt x="21732" y="31953"/>
                    <a:pt x="21660" y="32488"/>
                  </a:cubicBezTo>
                  <a:cubicBezTo>
                    <a:pt x="21077" y="33715"/>
                    <a:pt x="20422" y="34989"/>
                    <a:pt x="20041" y="36286"/>
                  </a:cubicBezTo>
                  <a:cubicBezTo>
                    <a:pt x="20053" y="35894"/>
                    <a:pt x="20077" y="35513"/>
                    <a:pt x="20101" y="35120"/>
                  </a:cubicBezTo>
                  <a:cubicBezTo>
                    <a:pt x="20874" y="33691"/>
                    <a:pt x="21482" y="32131"/>
                    <a:pt x="22148" y="30655"/>
                  </a:cubicBezTo>
                  <a:cubicBezTo>
                    <a:pt x="22213" y="30526"/>
                    <a:pt x="22103" y="30408"/>
                    <a:pt x="21995" y="30408"/>
                  </a:cubicBezTo>
                  <a:cubicBezTo>
                    <a:pt x="21944" y="30408"/>
                    <a:pt x="21893" y="30435"/>
                    <a:pt x="21863" y="30500"/>
                  </a:cubicBezTo>
                  <a:cubicBezTo>
                    <a:pt x="21315" y="31607"/>
                    <a:pt x="20708" y="32715"/>
                    <a:pt x="20172" y="33846"/>
                  </a:cubicBezTo>
                  <a:cubicBezTo>
                    <a:pt x="20398" y="30405"/>
                    <a:pt x="20755" y="27000"/>
                    <a:pt x="21291" y="23606"/>
                  </a:cubicBezTo>
                  <a:cubicBezTo>
                    <a:pt x="21298" y="23686"/>
                    <a:pt x="21385" y="23739"/>
                    <a:pt x="21470" y="23739"/>
                  </a:cubicBezTo>
                  <a:cubicBezTo>
                    <a:pt x="21525" y="23739"/>
                    <a:pt x="21580" y="23717"/>
                    <a:pt x="21613" y="23666"/>
                  </a:cubicBezTo>
                  <a:cubicBezTo>
                    <a:pt x="21698" y="23520"/>
                    <a:pt x="21784" y="23381"/>
                    <a:pt x="21865" y="23243"/>
                  </a:cubicBezTo>
                  <a:lnTo>
                    <a:pt x="21865" y="23243"/>
                  </a:lnTo>
                  <a:cubicBezTo>
                    <a:pt x="21670" y="23580"/>
                    <a:pt x="21478" y="23912"/>
                    <a:pt x="21303" y="24261"/>
                  </a:cubicBezTo>
                  <a:cubicBezTo>
                    <a:pt x="21267" y="24333"/>
                    <a:pt x="21333" y="24425"/>
                    <a:pt x="21403" y="24425"/>
                  </a:cubicBezTo>
                  <a:cubicBezTo>
                    <a:pt x="21426" y="24425"/>
                    <a:pt x="21449" y="24416"/>
                    <a:pt x="21470" y="24392"/>
                  </a:cubicBezTo>
                  <a:cubicBezTo>
                    <a:pt x="21982" y="23785"/>
                    <a:pt x="22327" y="23035"/>
                    <a:pt x="22660" y="22309"/>
                  </a:cubicBezTo>
                  <a:cubicBezTo>
                    <a:pt x="22691" y="22205"/>
                    <a:pt x="22624" y="22111"/>
                    <a:pt x="22543" y="22111"/>
                  </a:cubicBezTo>
                  <a:cubicBezTo>
                    <a:pt x="22531" y="22111"/>
                    <a:pt x="22518" y="22113"/>
                    <a:pt x="22506" y="22118"/>
                  </a:cubicBezTo>
                  <a:cubicBezTo>
                    <a:pt x="22982" y="21249"/>
                    <a:pt x="23446" y="20392"/>
                    <a:pt x="23970" y="19558"/>
                  </a:cubicBezTo>
                  <a:cubicBezTo>
                    <a:pt x="24061" y="19402"/>
                    <a:pt x="23923" y="19262"/>
                    <a:pt x="23787" y="19262"/>
                  </a:cubicBezTo>
                  <a:cubicBezTo>
                    <a:pt x="23726" y="19262"/>
                    <a:pt x="23665" y="19290"/>
                    <a:pt x="23625" y="19356"/>
                  </a:cubicBezTo>
                  <a:cubicBezTo>
                    <a:pt x="23411" y="19677"/>
                    <a:pt x="23220" y="19999"/>
                    <a:pt x="23018" y="20332"/>
                  </a:cubicBezTo>
                  <a:cubicBezTo>
                    <a:pt x="23637" y="19272"/>
                    <a:pt x="24232" y="18201"/>
                    <a:pt x="24863" y="17129"/>
                  </a:cubicBezTo>
                  <a:cubicBezTo>
                    <a:pt x="24945" y="16982"/>
                    <a:pt x="24812" y="16840"/>
                    <a:pt x="24683" y="16840"/>
                  </a:cubicBezTo>
                  <a:cubicBezTo>
                    <a:pt x="24624" y="16840"/>
                    <a:pt x="24567" y="16869"/>
                    <a:pt x="24530" y="16939"/>
                  </a:cubicBezTo>
                  <a:cubicBezTo>
                    <a:pt x="23530" y="18630"/>
                    <a:pt x="22506" y="20296"/>
                    <a:pt x="21565" y="22023"/>
                  </a:cubicBezTo>
                  <a:cubicBezTo>
                    <a:pt x="21648" y="21618"/>
                    <a:pt x="21720" y="21201"/>
                    <a:pt x="21791" y="20808"/>
                  </a:cubicBezTo>
                  <a:cubicBezTo>
                    <a:pt x="23041" y="18868"/>
                    <a:pt x="24280" y="16939"/>
                    <a:pt x="25530" y="14998"/>
                  </a:cubicBezTo>
                  <a:cubicBezTo>
                    <a:pt x="25630" y="14831"/>
                    <a:pt x="25478" y="14681"/>
                    <a:pt x="25329" y="14681"/>
                  </a:cubicBezTo>
                  <a:cubicBezTo>
                    <a:pt x="25266" y="14681"/>
                    <a:pt x="25203" y="14708"/>
                    <a:pt x="25161" y="14772"/>
                  </a:cubicBezTo>
                  <a:cubicBezTo>
                    <a:pt x="24113" y="16355"/>
                    <a:pt x="23089" y="17951"/>
                    <a:pt x="22041" y="19523"/>
                  </a:cubicBezTo>
                  <a:cubicBezTo>
                    <a:pt x="22101" y="19261"/>
                    <a:pt x="22148" y="18975"/>
                    <a:pt x="22208" y="18701"/>
                  </a:cubicBezTo>
                  <a:cubicBezTo>
                    <a:pt x="22375" y="17975"/>
                    <a:pt x="22541" y="17260"/>
                    <a:pt x="22732" y="16534"/>
                  </a:cubicBezTo>
                  <a:cubicBezTo>
                    <a:pt x="22756" y="16522"/>
                    <a:pt x="22791" y="16498"/>
                    <a:pt x="22815" y="16475"/>
                  </a:cubicBezTo>
                  <a:cubicBezTo>
                    <a:pt x="23934" y="15105"/>
                    <a:pt x="24839" y="13522"/>
                    <a:pt x="25935" y="12129"/>
                  </a:cubicBezTo>
                  <a:cubicBezTo>
                    <a:pt x="26034" y="11993"/>
                    <a:pt x="25921" y="11817"/>
                    <a:pt x="25794" y="11817"/>
                  </a:cubicBezTo>
                  <a:cubicBezTo>
                    <a:pt x="25753" y="11817"/>
                    <a:pt x="25710" y="11835"/>
                    <a:pt x="25673" y="11879"/>
                  </a:cubicBezTo>
                  <a:cubicBezTo>
                    <a:pt x="24815" y="12915"/>
                    <a:pt x="23863" y="13998"/>
                    <a:pt x="23101" y="15165"/>
                  </a:cubicBezTo>
                  <a:cubicBezTo>
                    <a:pt x="23172" y="14879"/>
                    <a:pt x="23256" y="14581"/>
                    <a:pt x="23339" y="14296"/>
                  </a:cubicBezTo>
                  <a:cubicBezTo>
                    <a:pt x="24530" y="12891"/>
                    <a:pt x="25530" y="11200"/>
                    <a:pt x="26613" y="9712"/>
                  </a:cubicBezTo>
                  <a:cubicBezTo>
                    <a:pt x="26656" y="9652"/>
                    <a:pt x="26601" y="9599"/>
                    <a:pt x="26541" y="9599"/>
                  </a:cubicBezTo>
                  <a:cubicBezTo>
                    <a:pt x="26517" y="9599"/>
                    <a:pt x="26491" y="9608"/>
                    <a:pt x="26470" y="9628"/>
                  </a:cubicBezTo>
                  <a:cubicBezTo>
                    <a:pt x="25881" y="10377"/>
                    <a:pt x="25259" y="11114"/>
                    <a:pt x="24656" y="11882"/>
                  </a:cubicBezTo>
                  <a:lnTo>
                    <a:pt x="24656" y="11882"/>
                  </a:lnTo>
                  <a:cubicBezTo>
                    <a:pt x="25575" y="10704"/>
                    <a:pt x="26452" y="9495"/>
                    <a:pt x="27340" y="8331"/>
                  </a:cubicBezTo>
                  <a:cubicBezTo>
                    <a:pt x="27430" y="8204"/>
                    <a:pt x="27329" y="8051"/>
                    <a:pt x="27223" y="8051"/>
                  </a:cubicBezTo>
                  <a:cubicBezTo>
                    <a:pt x="27189" y="8051"/>
                    <a:pt x="27154" y="8067"/>
                    <a:pt x="27125" y="8104"/>
                  </a:cubicBezTo>
                  <a:cubicBezTo>
                    <a:pt x="26125" y="9355"/>
                    <a:pt x="25065" y="10581"/>
                    <a:pt x="24065" y="11843"/>
                  </a:cubicBezTo>
                  <a:cubicBezTo>
                    <a:pt x="25208" y="8152"/>
                    <a:pt x="26554" y="4580"/>
                    <a:pt x="27863" y="973"/>
                  </a:cubicBezTo>
                  <a:close/>
                  <a:moveTo>
                    <a:pt x="21589" y="33262"/>
                  </a:moveTo>
                  <a:lnTo>
                    <a:pt x="21589" y="33262"/>
                  </a:lnTo>
                  <a:cubicBezTo>
                    <a:pt x="21541" y="34048"/>
                    <a:pt x="21553" y="34846"/>
                    <a:pt x="21434" y="35298"/>
                  </a:cubicBezTo>
                  <a:cubicBezTo>
                    <a:pt x="21148" y="36429"/>
                    <a:pt x="20196" y="37465"/>
                    <a:pt x="20232" y="38596"/>
                  </a:cubicBezTo>
                  <a:cubicBezTo>
                    <a:pt x="20136" y="38608"/>
                    <a:pt x="20041" y="38620"/>
                    <a:pt x="19946" y="38620"/>
                  </a:cubicBezTo>
                  <a:cubicBezTo>
                    <a:pt x="19958" y="38037"/>
                    <a:pt x="19993" y="37441"/>
                    <a:pt x="20017" y="36870"/>
                  </a:cubicBezTo>
                  <a:cubicBezTo>
                    <a:pt x="20028" y="36873"/>
                    <a:pt x="20039" y="36874"/>
                    <a:pt x="20051" y="36874"/>
                  </a:cubicBezTo>
                  <a:cubicBezTo>
                    <a:pt x="20090" y="36874"/>
                    <a:pt x="20132" y="36857"/>
                    <a:pt x="20160" y="36810"/>
                  </a:cubicBezTo>
                  <a:cubicBezTo>
                    <a:pt x="20172" y="36763"/>
                    <a:pt x="20196" y="36715"/>
                    <a:pt x="20220" y="36691"/>
                  </a:cubicBezTo>
                  <a:lnTo>
                    <a:pt x="20220" y="36691"/>
                  </a:lnTo>
                  <a:cubicBezTo>
                    <a:pt x="20184" y="36822"/>
                    <a:pt x="20160" y="36965"/>
                    <a:pt x="20136" y="37108"/>
                  </a:cubicBezTo>
                  <a:cubicBezTo>
                    <a:pt x="20129" y="37205"/>
                    <a:pt x="20224" y="37274"/>
                    <a:pt x="20317" y="37274"/>
                  </a:cubicBezTo>
                  <a:cubicBezTo>
                    <a:pt x="20372" y="37274"/>
                    <a:pt x="20427" y="37249"/>
                    <a:pt x="20458" y="37191"/>
                  </a:cubicBezTo>
                  <a:cubicBezTo>
                    <a:pt x="20613" y="36882"/>
                    <a:pt x="20672" y="36525"/>
                    <a:pt x="20779" y="36191"/>
                  </a:cubicBezTo>
                  <a:cubicBezTo>
                    <a:pt x="20910" y="35798"/>
                    <a:pt x="21077" y="35405"/>
                    <a:pt x="21244" y="35024"/>
                  </a:cubicBezTo>
                  <a:cubicBezTo>
                    <a:pt x="21293" y="34910"/>
                    <a:pt x="21201" y="34813"/>
                    <a:pt x="21113" y="34813"/>
                  </a:cubicBezTo>
                  <a:cubicBezTo>
                    <a:pt x="21072" y="34813"/>
                    <a:pt x="21032" y="34833"/>
                    <a:pt x="21005" y="34882"/>
                  </a:cubicBezTo>
                  <a:cubicBezTo>
                    <a:pt x="20994" y="34917"/>
                    <a:pt x="20958" y="34965"/>
                    <a:pt x="20946" y="34989"/>
                  </a:cubicBezTo>
                  <a:cubicBezTo>
                    <a:pt x="21172" y="34429"/>
                    <a:pt x="21363" y="33846"/>
                    <a:pt x="21589" y="33262"/>
                  </a:cubicBezTo>
                  <a:close/>
                  <a:moveTo>
                    <a:pt x="19005" y="33608"/>
                  </a:moveTo>
                  <a:cubicBezTo>
                    <a:pt x="19148" y="33881"/>
                    <a:pt x="19291" y="34155"/>
                    <a:pt x="19470" y="34393"/>
                  </a:cubicBezTo>
                  <a:cubicBezTo>
                    <a:pt x="19505" y="34441"/>
                    <a:pt x="19541" y="34453"/>
                    <a:pt x="19589" y="34453"/>
                  </a:cubicBezTo>
                  <a:cubicBezTo>
                    <a:pt x="19589" y="34691"/>
                    <a:pt x="19577" y="34929"/>
                    <a:pt x="19577" y="35167"/>
                  </a:cubicBezTo>
                  <a:cubicBezTo>
                    <a:pt x="19553" y="35215"/>
                    <a:pt x="19553" y="35263"/>
                    <a:pt x="19577" y="35286"/>
                  </a:cubicBezTo>
                  <a:cubicBezTo>
                    <a:pt x="19541" y="36417"/>
                    <a:pt x="19541" y="37549"/>
                    <a:pt x="19553" y="38668"/>
                  </a:cubicBezTo>
                  <a:cubicBezTo>
                    <a:pt x="19517" y="38668"/>
                    <a:pt x="19458" y="38680"/>
                    <a:pt x="19410" y="38680"/>
                  </a:cubicBezTo>
                  <a:cubicBezTo>
                    <a:pt x="19410" y="38680"/>
                    <a:pt x="19410" y="38668"/>
                    <a:pt x="19398" y="38632"/>
                  </a:cubicBezTo>
                  <a:cubicBezTo>
                    <a:pt x="18946" y="37441"/>
                    <a:pt x="18410" y="36310"/>
                    <a:pt x="17969" y="35143"/>
                  </a:cubicBezTo>
                  <a:lnTo>
                    <a:pt x="17969" y="35143"/>
                  </a:lnTo>
                  <a:cubicBezTo>
                    <a:pt x="18017" y="35198"/>
                    <a:pt x="18077" y="35221"/>
                    <a:pt x="18136" y="35221"/>
                  </a:cubicBezTo>
                  <a:cubicBezTo>
                    <a:pt x="18283" y="35221"/>
                    <a:pt x="18420" y="35075"/>
                    <a:pt x="18327" y="34905"/>
                  </a:cubicBezTo>
                  <a:cubicBezTo>
                    <a:pt x="17849" y="34068"/>
                    <a:pt x="17758" y="33910"/>
                    <a:pt x="18045" y="33910"/>
                  </a:cubicBezTo>
                  <a:cubicBezTo>
                    <a:pt x="18195" y="33910"/>
                    <a:pt x="18448" y="33953"/>
                    <a:pt x="18803" y="33965"/>
                  </a:cubicBezTo>
                  <a:cubicBezTo>
                    <a:pt x="18946" y="33965"/>
                    <a:pt x="19065" y="33810"/>
                    <a:pt x="19029" y="33667"/>
                  </a:cubicBezTo>
                  <a:cubicBezTo>
                    <a:pt x="19029" y="33643"/>
                    <a:pt x="19005" y="33619"/>
                    <a:pt x="19005" y="33608"/>
                  </a:cubicBezTo>
                  <a:close/>
                  <a:moveTo>
                    <a:pt x="53236" y="38513"/>
                  </a:moveTo>
                  <a:lnTo>
                    <a:pt x="53236" y="38513"/>
                  </a:lnTo>
                  <a:cubicBezTo>
                    <a:pt x="53224" y="38596"/>
                    <a:pt x="53212" y="38680"/>
                    <a:pt x="53200" y="38751"/>
                  </a:cubicBezTo>
                  <a:cubicBezTo>
                    <a:pt x="53164" y="38811"/>
                    <a:pt x="53152" y="38894"/>
                    <a:pt x="53140" y="38977"/>
                  </a:cubicBezTo>
                  <a:lnTo>
                    <a:pt x="53140" y="39013"/>
                  </a:lnTo>
                  <a:cubicBezTo>
                    <a:pt x="53117" y="39073"/>
                    <a:pt x="53105" y="39132"/>
                    <a:pt x="53081" y="39192"/>
                  </a:cubicBezTo>
                  <a:cubicBezTo>
                    <a:pt x="53057" y="39215"/>
                    <a:pt x="53081" y="39227"/>
                    <a:pt x="53057" y="39239"/>
                  </a:cubicBezTo>
                  <a:lnTo>
                    <a:pt x="53057" y="39263"/>
                  </a:lnTo>
                  <a:cubicBezTo>
                    <a:pt x="52998" y="39275"/>
                    <a:pt x="52926" y="39287"/>
                    <a:pt x="52867" y="39311"/>
                  </a:cubicBezTo>
                  <a:cubicBezTo>
                    <a:pt x="52828" y="39234"/>
                    <a:pt x="52760" y="39181"/>
                    <a:pt x="52673" y="39181"/>
                  </a:cubicBezTo>
                  <a:cubicBezTo>
                    <a:pt x="52651" y="39181"/>
                    <a:pt x="52628" y="39184"/>
                    <a:pt x="52605" y="39192"/>
                  </a:cubicBezTo>
                  <a:cubicBezTo>
                    <a:pt x="52557" y="39204"/>
                    <a:pt x="52521" y="39204"/>
                    <a:pt x="52486" y="39215"/>
                  </a:cubicBezTo>
                  <a:cubicBezTo>
                    <a:pt x="52509" y="39168"/>
                    <a:pt x="52497" y="39108"/>
                    <a:pt x="52450" y="39084"/>
                  </a:cubicBezTo>
                  <a:lnTo>
                    <a:pt x="52188" y="38953"/>
                  </a:lnTo>
                  <a:cubicBezTo>
                    <a:pt x="52171" y="38945"/>
                    <a:pt x="52155" y="38941"/>
                    <a:pt x="52140" y="38941"/>
                  </a:cubicBezTo>
                  <a:cubicBezTo>
                    <a:pt x="52046" y="38941"/>
                    <a:pt x="51989" y="39081"/>
                    <a:pt x="52081" y="39132"/>
                  </a:cubicBezTo>
                  <a:cubicBezTo>
                    <a:pt x="52164" y="39168"/>
                    <a:pt x="52247" y="39215"/>
                    <a:pt x="52331" y="39263"/>
                  </a:cubicBezTo>
                  <a:cubicBezTo>
                    <a:pt x="52212" y="39287"/>
                    <a:pt x="52105" y="39323"/>
                    <a:pt x="51986" y="39334"/>
                  </a:cubicBezTo>
                  <a:cubicBezTo>
                    <a:pt x="51914" y="39204"/>
                    <a:pt x="51795" y="39084"/>
                    <a:pt x="51676" y="38977"/>
                  </a:cubicBezTo>
                  <a:cubicBezTo>
                    <a:pt x="52200" y="38834"/>
                    <a:pt x="52724" y="38680"/>
                    <a:pt x="53236" y="38513"/>
                  </a:cubicBezTo>
                  <a:close/>
                  <a:moveTo>
                    <a:pt x="51176" y="39132"/>
                  </a:moveTo>
                  <a:lnTo>
                    <a:pt x="51188" y="39144"/>
                  </a:lnTo>
                  <a:cubicBezTo>
                    <a:pt x="51307" y="39227"/>
                    <a:pt x="51366" y="39346"/>
                    <a:pt x="51426" y="39454"/>
                  </a:cubicBezTo>
                  <a:cubicBezTo>
                    <a:pt x="51200" y="39513"/>
                    <a:pt x="50985" y="39573"/>
                    <a:pt x="50771" y="39632"/>
                  </a:cubicBezTo>
                  <a:cubicBezTo>
                    <a:pt x="50831" y="39513"/>
                    <a:pt x="50843" y="39370"/>
                    <a:pt x="50843" y="39215"/>
                  </a:cubicBezTo>
                  <a:cubicBezTo>
                    <a:pt x="50950" y="39192"/>
                    <a:pt x="51069" y="39156"/>
                    <a:pt x="51176" y="39132"/>
                  </a:cubicBezTo>
                  <a:close/>
                  <a:moveTo>
                    <a:pt x="49426" y="39585"/>
                  </a:moveTo>
                  <a:cubicBezTo>
                    <a:pt x="49485" y="39739"/>
                    <a:pt x="49580" y="39858"/>
                    <a:pt x="49688" y="39966"/>
                  </a:cubicBezTo>
                  <a:cubicBezTo>
                    <a:pt x="49592" y="39989"/>
                    <a:pt x="49485" y="40025"/>
                    <a:pt x="49402" y="40049"/>
                  </a:cubicBezTo>
                  <a:cubicBezTo>
                    <a:pt x="49426" y="39966"/>
                    <a:pt x="49438" y="39870"/>
                    <a:pt x="49414" y="39763"/>
                  </a:cubicBezTo>
                  <a:cubicBezTo>
                    <a:pt x="49402" y="39704"/>
                    <a:pt x="49342" y="39644"/>
                    <a:pt x="49283" y="39620"/>
                  </a:cubicBezTo>
                  <a:cubicBezTo>
                    <a:pt x="49307" y="39620"/>
                    <a:pt x="49366" y="39608"/>
                    <a:pt x="49426" y="39585"/>
                  </a:cubicBezTo>
                  <a:close/>
                  <a:moveTo>
                    <a:pt x="47271" y="40096"/>
                  </a:moveTo>
                  <a:cubicBezTo>
                    <a:pt x="47306" y="40156"/>
                    <a:pt x="47330" y="40239"/>
                    <a:pt x="47342" y="40335"/>
                  </a:cubicBezTo>
                  <a:cubicBezTo>
                    <a:pt x="47326" y="40326"/>
                    <a:pt x="47304" y="40312"/>
                    <a:pt x="47284" y="40312"/>
                  </a:cubicBezTo>
                  <a:cubicBezTo>
                    <a:pt x="47275" y="40312"/>
                    <a:pt x="47266" y="40315"/>
                    <a:pt x="47259" y="40323"/>
                  </a:cubicBezTo>
                  <a:cubicBezTo>
                    <a:pt x="47244" y="40324"/>
                    <a:pt x="47229" y="40324"/>
                    <a:pt x="47215" y="40324"/>
                  </a:cubicBezTo>
                  <a:cubicBezTo>
                    <a:pt x="47064" y="40324"/>
                    <a:pt x="46980" y="40266"/>
                    <a:pt x="46925" y="40168"/>
                  </a:cubicBezTo>
                  <a:cubicBezTo>
                    <a:pt x="47033" y="40144"/>
                    <a:pt x="47152" y="40108"/>
                    <a:pt x="47271" y="40096"/>
                  </a:cubicBezTo>
                  <a:close/>
                  <a:moveTo>
                    <a:pt x="48390" y="39846"/>
                  </a:moveTo>
                  <a:cubicBezTo>
                    <a:pt x="48426" y="40037"/>
                    <a:pt x="48521" y="40204"/>
                    <a:pt x="48699" y="40287"/>
                  </a:cubicBezTo>
                  <a:cubicBezTo>
                    <a:pt x="48616" y="40323"/>
                    <a:pt x="48509" y="40347"/>
                    <a:pt x="48414" y="40382"/>
                  </a:cubicBezTo>
                  <a:cubicBezTo>
                    <a:pt x="48402" y="40323"/>
                    <a:pt x="48366" y="40239"/>
                    <a:pt x="48330" y="40180"/>
                  </a:cubicBezTo>
                  <a:cubicBezTo>
                    <a:pt x="48287" y="40130"/>
                    <a:pt x="48228" y="40110"/>
                    <a:pt x="48166" y="40110"/>
                  </a:cubicBezTo>
                  <a:cubicBezTo>
                    <a:pt x="48108" y="40110"/>
                    <a:pt x="48048" y="40127"/>
                    <a:pt x="47997" y="40156"/>
                  </a:cubicBezTo>
                  <a:cubicBezTo>
                    <a:pt x="47985" y="40120"/>
                    <a:pt x="47985" y="40096"/>
                    <a:pt x="47973" y="40061"/>
                  </a:cubicBezTo>
                  <a:cubicBezTo>
                    <a:pt x="47949" y="40037"/>
                    <a:pt x="47937" y="39989"/>
                    <a:pt x="47925" y="39966"/>
                  </a:cubicBezTo>
                  <a:cubicBezTo>
                    <a:pt x="48080" y="39918"/>
                    <a:pt x="48235" y="39870"/>
                    <a:pt x="48390" y="39846"/>
                  </a:cubicBezTo>
                  <a:close/>
                  <a:moveTo>
                    <a:pt x="47449" y="40692"/>
                  </a:moveTo>
                  <a:cubicBezTo>
                    <a:pt x="47449" y="40692"/>
                    <a:pt x="47449" y="40704"/>
                    <a:pt x="47461" y="40704"/>
                  </a:cubicBezTo>
                  <a:cubicBezTo>
                    <a:pt x="47449" y="40704"/>
                    <a:pt x="47449" y="40704"/>
                    <a:pt x="47437" y="40716"/>
                  </a:cubicBezTo>
                  <a:cubicBezTo>
                    <a:pt x="47437" y="40704"/>
                    <a:pt x="47449" y="40704"/>
                    <a:pt x="47449" y="40692"/>
                  </a:cubicBezTo>
                  <a:close/>
                  <a:moveTo>
                    <a:pt x="46294" y="40299"/>
                  </a:moveTo>
                  <a:cubicBezTo>
                    <a:pt x="46354" y="40537"/>
                    <a:pt x="46473" y="40763"/>
                    <a:pt x="46687" y="40882"/>
                  </a:cubicBezTo>
                  <a:cubicBezTo>
                    <a:pt x="46735" y="40906"/>
                    <a:pt x="46782" y="40906"/>
                    <a:pt x="46830" y="40930"/>
                  </a:cubicBezTo>
                  <a:cubicBezTo>
                    <a:pt x="46675" y="40989"/>
                    <a:pt x="46532" y="41025"/>
                    <a:pt x="46366" y="41097"/>
                  </a:cubicBezTo>
                  <a:cubicBezTo>
                    <a:pt x="46330" y="40989"/>
                    <a:pt x="46271" y="40894"/>
                    <a:pt x="46151" y="40858"/>
                  </a:cubicBezTo>
                  <a:cubicBezTo>
                    <a:pt x="46140" y="40835"/>
                    <a:pt x="46140" y="40835"/>
                    <a:pt x="46140" y="40823"/>
                  </a:cubicBezTo>
                  <a:cubicBezTo>
                    <a:pt x="46092" y="40751"/>
                    <a:pt x="46068" y="40692"/>
                    <a:pt x="46032" y="40620"/>
                  </a:cubicBezTo>
                  <a:cubicBezTo>
                    <a:pt x="45997" y="40537"/>
                    <a:pt x="45961" y="40454"/>
                    <a:pt x="45937" y="40358"/>
                  </a:cubicBezTo>
                  <a:cubicBezTo>
                    <a:pt x="46044" y="40347"/>
                    <a:pt x="46175" y="40323"/>
                    <a:pt x="46294" y="40299"/>
                  </a:cubicBezTo>
                  <a:close/>
                  <a:moveTo>
                    <a:pt x="45294" y="40501"/>
                  </a:moveTo>
                  <a:cubicBezTo>
                    <a:pt x="45354" y="40775"/>
                    <a:pt x="45425" y="41168"/>
                    <a:pt x="45604" y="41359"/>
                  </a:cubicBezTo>
                  <a:cubicBezTo>
                    <a:pt x="45544" y="41394"/>
                    <a:pt x="45473" y="41406"/>
                    <a:pt x="45413" y="41430"/>
                  </a:cubicBezTo>
                  <a:cubicBezTo>
                    <a:pt x="45401" y="41406"/>
                    <a:pt x="45378" y="41359"/>
                    <a:pt x="45366" y="41335"/>
                  </a:cubicBezTo>
                  <a:cubicBezTo>
                    <a:pt x="45342" y="41287"/>
                    <a:pt x="45306" y="41251"/>
                    <a:pt x="45258" y="41228"/>
                  </a:cubicBezTo>
                  <a:cubicBezTo>
                    <a:pt x="45175" y="41013"/>
                    <a:pt x="45104" y="40799"/>
                    <a:pt x="45044" y="40573"/>
                  </a:cubicBezTo>
                  <a:cubicBezTo>
                    <a:pt x="45044" y="40573"/>
                    <a:pt x="45044" y="40561"/>
                    <a:pt x="45020" y="40561"/>
                  </a:cubicBezTo>
                  <a:cubicBezTo>
                    <a:pt x="45116" y="40525"/>
                    <a:pt x="45199" y="40513"/>
                    <a:pt x="45294" y="40501"/>
                  </a:cubicBezTo>
                  <a:close/>
                  <a:moveTo>
                    <a:pt x="34340" y="37739"/>
                  </a:moveTo>
                  <a:cubicBezTo>
                    <a:pt x="37386" y="38305"/>
                    <a:pt x="40571" y="38507"/>
                    <a:pt x="43764" y="38507"/>
                  </a:cubicBezTo>
                  <a:cubicBezTo>
                    <a:pt x="45613" y="38507"/>
                    <a:pt x="47465" y="38439"/>
                    <a:pt x="49295" y="38334"/>
                  </a:cubicBezTo>
                  <a:lnTo>
                    <a:pt x="49295" y="38334"/>
                  </a:lnTo>
                  <a:cubicBezTo>
                    <a:pt x="43568" y="39489"/>
                    <a:pt x="37865" y="40739"/>
                    <a:pt x="32078" y="41609"/>
                  </a:cubicBezTo>
                  <a:cubicBezTo>
                    <a:pt x="32043" y="41597"/>
                    <a:pt x="32007" y="41585"/>
                    <a:pt x="31959" y="41585"/>
                  </a:cubicBezTo>
                  <a:cubicBezTo>
                    <a:pt x="26328" y="41573"/>
                    <a:pt x="20672" y="41239"/>
                    <a:pt x="15017" y="41108"/>
                  </a:cubicBezTo>
                  <a:cubicBezTo>
                    <a:pt x="13877" y="41049"/>
                    <a:pt x="12723" y="40993"/>
                    <a:pt x="11576" y="40993"/>
                  </a:cubicBezTo>
                  <a:cubicBezTo>
                    <a:pt x="10902" y="40993"/>
                    <a:pt x="10229" y="41012"/>
                    <a:pt x="9564" y="41061"/>
                  </a:cubicBezTo>
                  <a:lnTo>
                    <a:pt x="9147" y="41061"/>
                  </a:lnTo>
                  <a:cubicBezTo>
                    <a:pt x="17553" y="40168"/>
                    <a:pt x="25935" y="38692"/>
                    <a:pt x="34340" y="37739"/>
                  </a:cubicBezTo>
                  <a:close/>
                  <a:moveTo>
                    <a:pt x="6135" y="41537"/>
                  </a:moveTo>
                  <a:cubicBezTo>
                    <a:pt x="6182" y="41537"/>
                    <a:pt x="6242" y="41549"/>
                    <a:pt x="6289" y="41549"/>
                  </a:cubicBezTo>
                  <a:cubicBezTo>
                    <a:pt x="6123" y="41597"/>
                    <a:pt x="5944" y="41644"/>
                    <a:pt x="5777" y="41704"/>
                  </a:cubicBezTo>
                  <a:cubicBezTo>
                    <a:pt x="5777" y="41704"/>
                    <a:pt x="5777" y="41692"/>
                    <a:pt x="5765" y="41656"/>
                  </a:cubicBezTo>
                  <a:cubicBezTo>
                    <a:pt x="5754" y="41632"/>
                    <a:pt x="5754" y="41597"/>
                    <a:pt x="5730" y="41573"/>
                  </a:cubicBezTo>
                  <a:cubicBezTo>
                    <a:pt x="5849" y="41573"/>
                    <a:pt x="5992" y="41573"/>
                    <a:pt x="6111" y="41549"/>
                  </a:cubicBezTo>
                  <a:cubicBezTo>
                    <a:pt x="6123" y="41549"/>
                    <a:pt x="6123" y="41537"/>
                    <a:pt x="6135" y="41537"/>
                  </a:cubicBezTo>
                  <a:close/>
                  <a:moveTo>
                    <a:pt x="44449" y="40644"/>
                  </a:moveTo>
                  <a:cubicBezTo>
                    <a:pt x="44473" y="41001"/>
                    <a:pt x="44544" y="41347"/>
                    <a:pt x="44675" y="41692"/>
                  </a:cubicBezTo>
                  <a:cubicBezTo>
                    <a:pt x="44616" y="41704"/>
                    <a:pt x="44580" y="41716"/>
                    <a:pt x="44520" y="41751"/>
                  </a:cubicBezTo>
                  <a:cubicBezTo>
                    <a:pt x="44449" y="41466"/>
                    <a:pt x="44163" y="41251"/>
                    <a:pt x="44068" y="40978"/>
                  </a:cubicBezTo>
                  <a:cubicBezTo>
                    <a:pt x="44032" y="40835"/>
                    <a:pt x="43937" y="40775"/>
                    <a:pt x="43830" y="40763"/>
                  </a:cubicBezTo>
                  <a:cubicBezTo>
                    <a:pt x="44044" y="40716"/>
                    <a:pt x="44246" y="40692"/>
                    <a:pt x="44449" y="40644"/>
                  </a:cubicBezTo>
                  <a:close/>
                  <a:moveTo>
                    <a:pt x="43663" y="40763"/>
                  </a:moveTo>
                  <a:cubicBezTo>
                    <a:pt x="43568" y="40835"/>
                    <a:pt x="43461" y="40954"/>
                    <a:pt x="43508" y="41120"/>
                  </a:cubicBezTo>
                  <a:cubicBezTo>
                    <a:pt x="43568" y="41370"/>
                    <a:pt x="43711" y="41751"/>
                    <a:pt x="43949" y="41942"/>
                  </a:cubicBezTo>
                  <a:cubicBezTo>
                    <a:pt x="43830" y="41978"/>
                    <a:pt x="43699" y="42013"/>
                    <a:pt x="43580" y="42061"/>
                  </a:cubicBezTo>
                  <a:cubicBezTo>
                    <a:pt x="43532" y="41894"/>
                    <a:pt x="43401" y="41799"/>
                    <a:pt x="43294" y="41656"/>
                  </a:cubicBezTo>
                  <a:cubicBezTo>
                    <a:pt x="43163" y="41478"/>
                    <a:pt x="43068" y="41251"/>
                    <a:pt x="43044" y="41025"/>
                  </a:cubicBezTo>
                  <a:cubicBezTo>
                    <a:pt x="43044" y="40978"/>
                    <a:pt x="43008" y="40930"/>
                    <a:pt x="42984" y="40882"/>
                  </a:cubicBezTo>
                  <a:cubicBezTo>
                    <a:pt x="43211" y="40835"/>
                    <a:pt x="43449" y="40811"/>
                    <a:pt x="43663" y="40763"/>
                  </a:cubicBezTo>
                  <a:close/>
                  <a:moveTo>
                    <a:pt x="42461" y="40989"/>
                  </a:moveTo>
                  <a:cubicBezTo>
                    <a:pt x="42461" y="41001"/>
                    <a:pt x="42449" y="41013"/>
                    <a:pt x="42461" y="41049"/>
                  </a:cubicBezTo>
                  <a:cubicBezTo>
                    <a:pt x="42472" y="41406"/>
                    <a:pt x="42627" y="41990"/>
                    <a:pt x="42937" y="42287"/>
                  </a:cubicBezTo>
                  <a:cubicBezTo>
                    <a:pt x="42782" y="42347"/>
                    <a:pt x="42615" y="42382"/>
                    <a:pt x="42449" y="42430"/>
                  </a:cubicBezTo>
                  <a:cubicBezTo>
                    <a:pt x="42389" y="42347"/>
                    <a:pt x="42318" y="42263"/>
                    <a:pt x="42258" y="42144"/>
                  </a:cubicBezTo>
                  <a:cubicBezTo>
                    <a:pt x="42091" y="41906"/>
                    <a:pt x="42020" y="41644"/>
                    <a:pt x="41960" y="41359"/>
                  </a:cubicBezTo>
                  <a:cubicBezTo>
                    <a:pt x="41934" y="41208"/>
                    <a:pt x="41806" y="41139"/>
                    <a:pt x="41674" y="41139"/>
                  </a:cubicBezTo>
                  <a:cubicBezTo>
                    <a:pt x="41503" y="41139"/>
                    <a:pt x="41326" y="41253"/>
                    <a:pt x="41353" y="41454"/>
                  </a:cubicBezTo>
                  <a:cubicBezTo>
                    <a:pt x="41389" y="41751"/>
                    <a:pt x="41508" y="42299"/>
                    <a:pt x="41746" y="42644"/>
                  </a:cubicBezTo>
                  <a:cubicBezTo>
                    <a:pt x="41568" y="42704"/>
                    <a:pt x="41389" y="42740"/>
                    <a:pt x="41210" y="42799"/>
                  </a:cubicBezTo>
                  <a:lnTo>
                    <a:pt x="41198" y="42799"/>
                  </a:lnTo>
                  <a:cubicBezTo>
                    <a:pt x="41175" y="42644"/>
                    <a:pt x="41079" y="42478"/>
                    <a:pt x="41008" y="42299"/>
                  </a:cubicBezTo>
                  <a:cubicBezTo>
                    <a:pt x="40877" y="41954"/>
                    <a:pt x="40722" y="41609"/>
                    <a:pt x="40591" y="41275"/>
                  </a:cubicBezTo>
                  <a:cubicBezTo>
                    <a:pt x="41210" y="41180"/>
                    <a:pt x="41841" y="41097"/>
                    <a:pt x="42461" y="40989"/>
                  </a:cubicBezTo>
                  <a:close/>
                  <a:moveTo>
                    <a:pt x="38293" y="42966"/>
                  </a:moveTo>
                  <a:lnTo>
                    <a:pt x="38293" y="42966"/>
                  </a:lnTo>
                  <a:cubicBezTo>
                    <a:pt x="38299" y="42972"/>
                    <a:pt x="38299" y="42975"/>
                    <a:pt x="38298" y="42975"/>
                  </a:cubicBezTo>
                  <a:cubicBezTo>
                    <a:pt x="38296" y="42975"/>
                    <a:pt x="38293" y="42972"/>
                    <a:pt x="38293" y="42966"/>
                  </a:cubicBezTo>
                  <a:close/>
                  <a:moveTo>
                    <a:pt x="39996" y="41347"/>
                  </a:moveTo>
                  <a:lnTo>
                    <a:pt x="39996" y="41394"/>
                  </a:lnTo>
                  <a:cubicBezTo>
                    <a:pt x="40127" y="41763"/>
                    <a:pt x="40258" y="42144"/>
                    <a:pt x="40401" y="42513"/>
                  </a:cubicBezTo>
                  <a:cubicBezTo>
                    <a:pt x="40436" y="42668"/>
                    <a:pt x="40484" y="42811"/>
                    <a:pt x="40556" y="42954"/>
                  </a:cubicBezTo>
                  <a:cubicBezTo>
                    <a:pt x="40341" y="43013"/>
                    <a:pt x="40127" y="43073"/>
                    <a:pt x="39901" y="43109"/>
                  </a:cubicBezTo>
                  <a:cubicBezTo>
                    <a:pt x="40020" y="42954"/>
                    <a:pt x="39913" y="42680"/>
                    <a:pt x="39794" y="42502"/>
                  </a:cubicBezTo>
                  <a:cubicBezTo>
                    <a:pt x="39567" y="42168"/>
                    <a:pt x="39413" y="41799"/>
                    <a:pt x="39305" y="41406"/>
                  </a:cubicBezTo>
                  <a:cubicBezTo>
                    <a:pt x="39532" y="41406"/>
                    <a:pt x="39758" y="41370"/>
                    <a:pt x="39996" y="41347"/>
                  </a:cubicBezTo>
                  <a:close/>
                  <a:moveTo>
                    <a:pt x="54164" y="42835"/>
                  </a:moveTo>
                  <a:lnTo>
                    <a:pt x="54164" y="42835"/>
                  </a:lnTo>
                  <a:cubicBezTo>
                    <a:pt x="54129" y="42918"/>
                    <a:pt x="54129" y="43013"/>
                    <a:pt x="54224" y="43061"/>
                  </a:cubicBezTo>
                  <a:lnTo>
                    <a:pt x="54355" y="43144"/>
                  </a:lnTo>
                  <a:lnTo>
                    <a:pt x="53950" y="42918"/>
                  </a:lnTo>
                  <a:cubicBezTo>
                    <a:pt x="54033" y="42894"/>
                    <a:pt x="54093" y="42859"/>
                    <a:pt x="54164" y="42835"/>
                  </a:cubicBezTo>
                  <a:close/>
                  <a:moveTo>
                    <a:pt x="38686" y="41513"/>
                  </a:moveTo>
                  <a:cubicBezTo>
                    <a:pt x="38722" y="41882"/>
                    <a:pt x="38829" y="42251"/>
                    <a:pt x="38984" y="42597"/>
                  </a:cubicBezTo>
                  <a:cubicBezTo>
                    <a:pt x="39091" y="42811"/>
                    <a:pt x="39234" y="43144"/>
                    <a:pt x="39472" y="43228"/>
                  </a:cubicBezTo>
                  <a:cubicBezTo>
                    <a:pt x="39186" y="43311"/>
                    <a:pt x="38901" y="43383"/>
                    <a:pt x="38627" y="43442"/>
                  </a:cubicBezTo>
                  <a:cubicBezTo>
                    <a:pt x="38651" y="43383"/>
                    <a:pt x="38686" y="43323"/>
                    <a:pt x="38686" y="43228"/>
                  </a:cubicBezTo>
                  <a:cubicBezTo>
                    <a:pt x="38686" y="43109"/>
                    <a:pt x="38603" y="43013"/>
                    <a:pt x="38520" y="42966"/>
                  </a:cubicBezTo>
                  <a:lnTo>
                    <a:pt x="38508" y="42954"/>
                  </a:lnTo>
                  <a:cubicBezTo>
                    <a:pt x="38460" y="42930"/>
                    <a:pt x="38436" y="42894"/>
                    <a:pt x="38436" y="42811"/>
                  </a:cubicBezTo>
                  <a:cubicBezTo>
                    <a:pt x="38341" y="42668"/>
                    <a:pt x="38281" y="42502"/>
                    <a:pt x="38210" y="42335"/>
                  </a:cubicBezTo>
                  <a:cubicBezTo>
                    <a:pt x="38091" y="42085"/>
                    <a:pt x="37972" y="41835"/>
                    <a:pt x="37841" y="41585"/>
                  </a:cubicBezTo>
                  <a:cubicBezTo>
                    <a:pt x="38115" y="41585"/>
                    <a:pt x="38400" y="41549"/>
                    <a:pt x="38686" y="41513"/>
                  </a:cubicBezTo>
                  <a:close/>
                  <a:moveTo>
                    <a:pt x="37150" y="41692"/>
                  </a:moveTo>
                  <a:cubicBezTo>
                    <a:pt x="37269" y="42013"/>
                    <a:pt x="37388" y="42323"/>
                    <a:pt x="37508" y="42656"/>
                  </a:cubicBezTo>
                  <a:cubicBezTo>
                    <a:pt x="37603" y="42906"/>
                    <a:pt x="37662" y="43252"/>
                    <a:pt x="37841" y="43454"/>
                  </a:cubicBezTo>
                  <a:cubicBezTo>
                    <a:pt x="37900" y="43514"/>
                    <a:pt x="37972" y="43561"/>
                    <a:pt x="38055" y="43597"/>
                  </a:cubicBezTo>
                  <a:cubicBezTo>
                    <a:pt x="37865" y="43633"/>
                    <a:pt x="37686" y="43680"/>
                    <a:pt x="37496" y="43728"/>
                  </a:cubicBezTo>
                  <a:cubicBezTo>
                    <a:pt x="37579" y="43514"/>
                    <a:pt x="37519" y="43275"/>
                    <a:pt x="37257" y="43240"/>
                  </a:cubicBezTo>
                  <a:cubicBezTo>
                    <a:pt x="37150" y="43025"/>
                    <a:pt x="37103" y="42716"/>
                    <a:pt x="37043" y="42537"/>
                  </a:cubicBezTo>
                  <a:cubicBezTo>
                    <a:pt x="36960" y="42263"/>
                    <a:pt x="36865" y="42001"/>
                    <a:pt x="36781" y="41716"/>
                  </a:cubicBezTo>
                  <a:cubicBezTo>
                    <a:pt x="36900" y="41716"/>
                    <a:pt x="37031" y="41704"/>
                    <a:pt x="37150" y="41692"/>
                  </a:cubicBezTo>
                  <a:close/>
                  <a:moveTo>
                    <a:pt x="54251" y="40194"/>
                  </a:moveTo>
                  <a:cubicBezTo>
                    <a:pt x="54540" y="40194"/>
                    <a:pt x="54758" y="40253"/>
                    <a:pt x="54867" y="40394"/>
                  </a:cubicBezTo>
                  <a:cubicBezTo>
                    <a:pt x="54819" y="40525"/>
                    <a:pt x="54795" y="40680"/>
                    <a:pt x="54783" y="40835"/>
                  </a:cubicBezTo>
                  <a:cubicBezTo>
                    <a:pt x="54760" y="41097"/>
                    <a:pt x="54700" y="41394"/>
                    <a:pt x="54783" y="41632"/>
                  </a:cubicBezTo>
                  <a:cubicBezTo>
                    <a:pt x="54795" y="41668"/>
                    <a:pt x="54831" y="41716"/>
                    <a:pt x="54879" y="41728"/>
                  </a:cubicBezTo>
                  <a:cubicBezTo>
                    <a:pt x="54879" y="41763"/>
                    <a:pt x="54867" y="41775"/>
                    <a:pt x="54867" y="41811"/>
                  </a:cubicBezTo>
                  <a:lnTo>
                    <a:pt x="54867" y="41835"/>
                  </a:lnTo>
                  <a:cubicBezTo>
                    <a:pt x="54831" y="41847"/>
                    <a:pt x="54819" y="41882"/>
                    <a:pt x="54819" y="41906"/>
                  </a:cubicBezTo>
                  <a:cubicBezTo>
                    <a:pt x="53629" y="42263"/>
                    <a:pt x="52462" y="42621"/>
                    <a:pt x="51307" y="43002"/>
                  </a:cubicBezTo>
                  <a:cubicBezTo>
                    <a:pt x="51319" y="42966"/>
                    <a:pt x="51331" y="42942"/>
                    <a:pt x="51319" y="42894"/>
                  </a:cubicBezTo>
                  <a:cubicBezTo>
                    <a:pt x="51295" y="42740"/>
                    <a:pt x="51259" y="42621"/>
                    <a:pt x="51212" y="42478"/>
                  </a:cubicBezTo>
                  <a:cubicBezTo>
                    <a:pt x="51183" y="42388"/>
                    <a:pt x="51110" y="42349"/>
                    <a:pt x="51037" y="42349"/>
                  </a:cubicBezTo>
                  <a:cubicBezTo>
                    <a:pt x="50925" y="42349"/>
                    <a:pt x="50811" y="42441"/>
                    <a:pt x="50854" y="42585"/>
                  </a:cubicBezTo>
                  <a:cubicBezTo>
                    <a:pt x="50902" y="42740"/>
                    <a:pt x="50962" y="42859"/>
                    <a:pt x="51033" y="43013"/>
                  </a:cubicBezTo>
                  <a:cubicBezTo>
                    <a:pt x="51045" y="43037"/>
                    <a:pt x="51069" y="43037"/>
                    <a:pt x="51093" y="43061"/>
                  </a:cubicBezTo>
                  <a:cubicBezTo>
                    <a:pt x="50164" y="43359"/>
                    <a:pt x="49223" y="43668"/>
                    <a:pt x="48283" y="43978"/>
                  </a:cubicBezTo>
                  <a:cubicBezTo>
                    <a:pt x="48199" y="43716"/>
                    <a:pt x="48045" y="43454"/>
                    <a:pt x="47937" y="43192"/>
                  </a:cubicBezTo>
                  <a:cubicBezTo>
                    <a:pt x="47830" y="42894"/>
                    <a:pt x="47747" y="42597"/>
                    <a:pt x="47675" y="42299"/>
                  </a:cubicBezTo>
                  <a:lnTo>
                    <a:pt x="49188" y="41811"/>
                  </a:lnTo>
                  <a:cubicBezTo>
                    <a:pt x="49584" y="41672"/>
                    <a:pt x="52808" y="40194"/>
                    <a:pt x="54251" y="40194"/>
                  </a:cubicBezTo>
                  <a:close/>
                  <a:moveTo>
                    <a:pt x="36031" y="41811"/>
                  </a:moveTo>
                  <a:cubicBezTo>
                    <a:pt x="36138" y="42216"/>
                    <a:pt x="36257" y="42621"/>
                    <a:pt x="36365" y="43037"/>
                  </a:cubicBezTo>
                  <a:cubicBezTo>
                    <a:pt x="36436" y="43323"/>
                    <a:pt x="36484" y="43740"/>
                    <a:pt x="36734" y="43930"/>
                  </a:cubicBezTo>
                  <a:cubicBezTo>
                    <a:pt x="36543" y="43978"/>
                    <a:pt x="36353" y="44037"/>
                    <a:pt x="36138" y="44085"/>
                  </a:cubicBezTo>
                  <a:cubicBezTo>
                    <a:pt x="36150" y="44061"/>
                    <a:pt x="36186" y="44049"/>
                    <a:pt x="36198" y="44026"/>
                  </a:cubicBezTo>
                  <a:cubicBezTo>
                    <a:pt x="36412" y="43728"/>
                    <a:pt x="36210" y="43406"/>
                    <a:pt x="36114" y="43097"/>
                  </a:cubicBezTo>
                  <a:lnTo>
                    <a:pt x="35757" y="42025"/>
                  </a:lnTo>
                  <a:cubicBezTo>
                    <a:pt x="35722" y="41942"/>
                    <a:pt x="35662" y="41882"/>
                    <a:pt x="35603" y="41835"/>
                  </a:cubicBezTo>
                  <a:cubicBezTo>
                    <a:pt x="35757" y="41835"/>
                    <a:pt x="35888" y="41823"/>
                    <a:pt x="36031" y="41811"/>
                  </a:cubicBezTo>
                  <a:close/>
                  <a:moveTo>
                    <a:pt x="35222" y="41882"/>
                  </a:moveTo>
                  <a:lnTo>
                    <a:pt x="35222" y="41882"/>
                  </a:lnTo>
                  <a:cubicBezTo>
                    <a:pt x="35126" y="41954"/>
                    <a:pt x="35079" y="42061"/>
                    <a:pt x="35114" y="42204"/>
                  </a:cubicBezTo>
                  <a:cubicBezTo>
                    <a:pt x="35198" y="42561"/>
                    <a:pt x="35305" y="42942"/>
                    <a:pt x="35400" y="43299"/>
                  </a:cubicBezTo>
                  <a:cubicBezTo>
                    <a:pt x="35472" y="43609"/>
                    <a:pt x="35483" y="43978"/>
                    <a:pt x="35817" y="44109"/>
                  </a:cubicBezTo>
                  <a:cubicBezTo>
                    <a:pt x="35841" y="44133"/>
                    <a:pt x="35876" y="44133"/>
                    <a:pt x="35900" y="44145"/>
                  </a:cubicBezTo>
                  <a:cubicBezTo>
                    <a:pt x="35769" y="44168"/>
                    <a:pt x="35626" y="44216"/>
                    <a:pt x="35495" y="44252"/>
                  </a:cubicBezTo>
                  <a:cubicBezTo>
                    <a:pt x="35579" y="43918"/>
                    <a:pt x="35352" y="43597"/>
                    <a:pt x="35222" y="43275"/>
                  </a:cubicBezTo>
                  <a:cubicBezTo>
                    <a:pt x="35031" y="42871"/>
                    <a:pt x="34876" y="42478"/>
                    <a:pt x="34698" y="42073"/>
                  </a:cubicBezTo>
                  <a:cubicBezTo>
                    <a:pt x="34662" y="42013"/>
                    <a:pt x="34626" y="41966"/>
                    <a:pt x="34579" y="41942"/>
                  </a:cubicBezTo>
                  <a:cubicBezTo>
                    <a:pt x="34781" y="41918"/>
                    <a:pt x="35007" y="41894"/>
                    <a:pt x="35222" y="41882"/>
                  </a:cubicBezTo>
                  <a:close/>
                  <a:moveTo>
                    <a:pt x="47342" y="42406"/>
                  </a:moveTo>
                  <a:cubicBezTo>
                    <a:pt x="47402" y="42728"/>
                    <a:pt x="47485" y="43061"/>
                    <a:pt x="47580" y="43371"/>
                  </a:cubicBezTo>
                  <a:cubicBezTo>
                    <a:pt x="47664" y="43609"/>
                    <a:pt x="47735" y="43895"/>
                    <a:pt x="47866" y="44109"/>
                  </a:cubicBezTo>
                  <a:cubicBezTo>
                    <a:pt x="47735" y="44168"/>
                    <a:pt x="47580" y="44228"/>
                    <a:pt x="47437" y="44276"/>
                  </a:cubicBezTo>
                  <a:cubicBezTo>
                    <a:pt x="47342" y="43692"/>
                    <a:pt x="47092" y="43097"/>
                    <a:pt x="46866" y="42549"/>
                  </a:cubicBezTo>
                  <a:cubicBezTo>
                    <a:pt x="47033" y="42502"/>
                    <a:pt x="47199" y="42466"/>
                    <a:pt x="47342" y="42406"/>
                  </a:cubicBezTo>
                  <a:close/>
                  <a:moveTo>
                    <a:pt x="54772" y="42597"/>
                  </a:moveTo>
                  <a:cubicBezTo>
                    <a:pt x="54724" y="42680"/>
                    <a:pt x="54724" y="42799"/>
                    <a:pt x="54843" y="42859"/>
                  </a:cubicBezTo>
                  <a:lnTo>
                    <a:pt x="55117" y="43002"/>
                  </a:lnTo>
                  <a:cubicBezTo>
                    <a:pt x="55145" y="43013"/>
                    <a:pt x="55175" y="43019"/>
                    <a:pt x="55205" y="43019"/>
                  </a:cubicBezTo>
                  <a:cubicBezTo>
                    <a:pt x="55266" y="43019"/>
                    <a:pt x="55327" y="42998"/>
                    <a:pt x="55367" y="42966"/>
                  </a:cubicBezTo>
                  <a:lnTo>
                    <a:pt x="55379" y="42978"/>
                  </a:lnTo>
                  <a:cubicBezTo>
                    <a:pt x="56153" y="43502"/>
                    <a:pt x="57224" y="43609"/>
                    <a:pt x="58141" y="43764"/>
                  </a:cubicBezTo>
                  <a:cubicBezTo>
                    <a:pt x="58439" y="43823"/>
                    <a:pt x="58748" y="43883"/>
                    <a:pt x="59070" y="43930"/>
                  </a:cubicBezTo>
                  <a:cubicBezTo>
                    <a:pt x="59010" y="44002"/>
                    <a:pt x="58998" y="44109"/>
                    <a:pt x="59046" y="44192"/>
                  </a:cubicBezTo>
                  <a:lnTo>
                    <a:pt x="59058" y="44204"/>
                  </a:lnTo>
                  <a:cubicBezTo>
                    <a:pt x="58986" y="44168"/>
                    <a:pt x="58879" y="44145"/>
                    <a:pt x="58879" y="44145"/>
                  </a:cubicBezTo>
                  <a:cubicBezTo>
                    <a:pt x="58849" y="44134"/>
                    <a:pt x="58820" y="44130"/>
                    <a:pt x="58794" y="44130"/>
                  </a:cubicBezTo>
                  <a:cubicBezTo>
                    <a:pt x="58631" y="44130"/>
                    <a:pt x="58541" y="44301"/>
                    <a:pt x="58582" y="44454"/>
                  </a:cubicBezTo>
                  <a:lnTo>
                    <a:pt x="58510" y="44454"/>
                  </a:lnTo>
                  <a:cubicBezTo>
                    <a:pt x="58474" y="44442"/>
                    <a:pt x="58451" y="44407"/>
                    <a:pt x="58415" y="44395"/>
                  </a:cubicBezTo>
                  <a:cubicBezTo>
                    <a:pt x="58343" y="44347"/>
                    <a:pt x="58272" y="44323"/>
                    <a:pt x="58177" y="44276"/>
                  </a:cubicBezTo>
                  <a:cubicBezTo>
                    <a:pt x="58034" y="44204"/>
                    <a:pt x="57867" y="44109"/>
                    <a:pt x="57724" y="44037"/>
                  </a:cubicBezTo>
                  <a:cubicBezTo>
                    <a:pt x="57708" y="44029"/>
                    <a:pt x="57691" y="44025"/>
                    <a:pt x="57676" y="44025"/>
                  </a:cubicBezTo>
                  <a:cubicBezTo>
                    <a:pt x="57580" y="44025"/>
                    <a:pt x="57515" y="44165"/>
                    <a:pt x="57617" y="44216"/>
                  </a:cubicBezTo>
                  <a:cubicBezTo>
                    <a:pt x="57748" y="44287"/>
                    <a:pt x="57879" y="44371"/>
                    <a:pt x="57998" y="44442"/>
                  </a:cubicBezTo>
                  <a:cubicBezTo>
                    <a:pt x="57879" y="44442"/>
                    <a:pt x="57748" y="44442"/>
                    <a:pt x="57629" y="44454"/>
                  </a:cubicBezTo>
                  <a:cubicBezTo>
                    <a:pt x="57224" y="44252"/>
                    <a:pt x="56796" y="44073"/>
                    <a:pt x="56379" y="43871"/>
                  </a:cubicBezTo>
                  <a:cubicBezTo>
                    <a:pt x="55688" y="43549"/>
                    <a:pt x="55034" y="43180"/>
                    <a:pt x="54379" y="42775"/>
                  </a:cubicBezTo>
                  <a:cubicBezTo>
                    <a:pt x="54367" y="42775"/>
                    <a:pt x="54367" y="42775"/>
                    <a:pt x="54355" y="42763"/>
                  </a:cubicBezTo>
                  <a:cubicBezTo>
                    <a:pt x="54486" y="42704"/>
                    <a:pt x="54617" y="42656"/>
                    <a:pt x="54772" y="42597"/>
                  </a:cubicBezTo>
                  <a:close/>
                  <a:moveTo>
                    <a:pt x="56610" y="44517"/>
                  </a:moveTo>
                  <a:cubicBezTo>
                    <a:pt x="56611" y="44517"/>
                    <a:pt x="56611" y="44520"/>
                    <a:pt x="56605" y="44526"/>
                  </a:cubicBezTo>
                  <a:cubicBezTo>
                    <a:pt x="56605" y="44520"/>
                    <a:pt x="56608" y="44517"/>
                    <a:pt x="56610" y="44517"/>
                  </a:cubicBezTo>
                  <a:close/>
                  <a:moveTo>
                    <a:pt x="34233" y="41990"/>
                  </a:moveTo>
                  <a:lnTo>
                    <a:pt x="34233" y="41990"/>
                  </a:lnTo>
                  <a:cubicBezTo>
                    <a:pt x="34114" y="42061"/>
                    <a:pt x="34043" y="42192"/>
                    <a:pt x="34090" y="42347"/>
                  </a:cubicBezTo>
                  <a:cubicBezTo>
                    <a:pt x="34221" y="42763"/>
                    <a:pt x="34364" y="43180"/>
                    <a:pt x="34507" y="43597"/>
                  </a:cubicBezTo>
                  <a:cubicBezTo>
                    <a:pt x="34602" y="43895"/>
                    <a:pt x="34662" y="44228"/>
                    <a:pt x="34888" y="44442"/>
                  </a:cubicBezTo>
                  <a:cubicBezTo>
                    <a:pt x="34769" y="44466"/>
                    <a:pt x="34650" y="44514"/>
                    <a:pt x="34531" y="44549"/>
                  </a:cubicBezTo>
                  <a:cubicBezTo>
                    <a:pt x="34519" y="44514"/>
                    <a:pt x="34519" y="44466"/>
                    <a:pt x="34483" y="44430"/>
                  </a:cubicBezTo>
                  <a:cubicBezTo>
                    <a:pt x="34448" y="44287"/>
                    <a:pt x="34412" y="44156"/>
                    <a:pt x="34364" y="44026"/>
                  </a:cubicBezTo>
                  <a:cubicBezTo>
                    <a:pt x="34305" y="43835"/>
                    <a:pt x="34245" y="43621"/>
                    <a:pt x="34209" y="43430"/>
                  </a:cubicBezTo>
                  <a:cubicBezTo>
                    <a:pt x="34067" y="42966"/>
                    <a:pt x="33936" y="42490"/>
                    <a:pt x="33805" y="42025"/>
                  </a:cubicBezTo>
                  <a:cubicBezTo>
                    <a:pt x="33948" y="42013"/>
                    <a:pt x="34090" y="42001"/>
                    <a:pt x="34233" y="41990"/>
                  </a:cubicBezTo>
                  <a:close/>
                  <a:moveTo>
                    <a:pt x="53605" y="43073"/>
                  </a:moveTo>
                  <a:cubicBezTo>
                    <a:pt x="53629" y="43109"/>
                    <a:pt x="53640" y="43144"/>
                    <a:pt x="53688" y="43180"/>
                  </a:cubicBezTo>
                  <a:cubicBezTo>
                    <a:pt x="54141" y="43490"/>
                    <a:pt x="54605" y="43799"/>
                    <a:pt x="55081" y="44097"/>
                  </a:cubicBezTo>
                  <a:cubicBezTo>
                    <a:pt x="55343" y="44264"/>
                    <a:pt x="55569" y="44442"/>
                    <a:pt x="55843" y="44585"/>
                  </a:cubicBezTo>
                  <a:cubicBezTo>
                    <a:pt x="55724" y="44609"/>
                    <a:pt x="55617" y="44621"/>
                    <a:pt x="55498" y="44633"/>
                  </a:cubicBezTo>
                  <a:cubicBezTo>
                    <a:pt x="55545" y="44561"/>
                    <a:pt x="55545" y="44442"/>
                    <a:pt x="55462" y="44383"/>
                  </a:cubicBezTo>
                  <a:cubicBezTo>
                    <a:pt x="54783" y="43918"/>
                    <a:pt x="54010" y="43561"/>
                    <a:pt x="53271" y="43204"/>
                  </a:cubicBezTo>
                  <a:cubicBezTo>
                    <a:pt x="53390" y="43156"/>
                    <a:pt x="53486" y="43109"/>
                    <a:pt x="53605" y="43073"/>
                  </a:cubicBezTo>
                  <a:close/>
                  <a:moveTo>
                    <a:pt x="52902" y="43359"/>
                  </a:moveTo>
                  <a:cubicBezTo>
                    <a:pt x="53676" y="43811"/>
                    <a:pt x="54450" y="44311"/>
                    <a:pt x="55284" y="44668"/>
                  </a:cubicBezTo>
                  <a:lnTo>
                    <a:pt x="54926" y="44704"/>
                  </a:lnTo>
                  <a:cubicBezTo>
                    <a:pt x="54236" y="44192"/>
                    <a:pt x="53402" y="43835"/>
                    <a:pt x="52605" y="43478"/>
                  </a:cubicBezTo>
                  <a:cubicBezTo>
                    <a:pt x="52700" y="43430"/>
                    <a:pt x="52795" y="43394"/>
                    <a:pt x="52902" y="43359"/>
                  </a:cubicBezTo>
                  <a:close/>
                  <a:moveTo>
                    <a:pt x="33162" y="42073"/>
                  </a:moveTo>
                  <a:lnTo>
                    <a:pt x="33162" y="42192"/>
                  </a:lnTo>
                  <a:lnTo>
                    <a:pt x="33650" y="44109"/>
                  </a:lnTo>
                  <a:cubicBezTo>
                    <a:pt x="33709" y="44323"/>
                    <a:pt x="33745" y="44561"/>
                    <a:pt x="33817" y="44764"/>
                  </a:cubicBezTo>
                  <a:cubicBezTo>
                    <a:pt x="33745" y="44799"/>
                    <a:pt x="33638" y="44823"/>
                    <a:pt x="33531" y="44859"/>
                  </a:cubicBezTo>
                  <a:cubicBezTo>
                    <a:pt x="33495" y="44490"/>
                    <a:pt x="33352" y="44109"/>
                    <a:pt x="33245" y="43752"/>
                  </a:cubicBezTo>
                  <a:cubicBezTo>
                    <a:pt x="33090" y="43240"/>
                    <a:pt x="32936" y="42704"/>
                    <a:pt x="32769" y="42180"/>
                  </a:cubicBezTo>
                  <a:cubicBezTo>
                    <a:pt x="32757" y="42144"/>
                    <a:pt x="32745" y="42132"/>
                    <a:pt x="32733" y="42109"/>
                  </a:cubicBezTo>
                  <a:cubicBezTo>
                    <a:pt x="32876" y="42085"/>
                    <a:pt x="33031" y="42073"/>
                    <a:pt x="33162" y="42073"/>
                  </a:cubicBezTo>
                  <a:close/>
                  <a:moveTo>
                    <a:pt x="52045" y="43692"/>
                  </a:moveTo>
                  <a:cubicBezTo>
                    <a:pt x="52712" y="44085"/>
                    <a:pt x="53402" y="44514"/>
                    <a:pt x="54117" y="44823"/>
                  </a:cubicBezTo>
                  <a:cubicBezTo>
                    <a:pt x="53950" y="44859"/>
                    <a:pt x="53807" y="44883"/>
                    <a:pt x="53640" y="44918"/>
                  </a:cubicBezTo>
                  <a:cubicBezTo>
                    <a:pt x="52926" y="44561"/>
                    <a:pt x="52188" y="44252"/>
                    <a:pt x="51450" y="43930"/>
                  </a:cubicBezTo>
                  <a:cubicBezTo>
                    <a:pt x="51640" y="43859"/>
                    <a:pt x="51855" y="43787"/>
                    <a:pt x="52045" y="43692"/>
                  </a:cubicBezTo>
                  <a:close/>
                  <a:moveTo>
                    <a:pt x="46521" y="42656"/>
                  </a:moveTo>
                  <a:cubicBezTo>
                    <a:pt x="46675" y="43240"/>
                    <a:pt x="46818" y="43871"/>
                    <a:pt x="47104" y="44395"/>
                  </a:cubicBezTo>
                  <a:cubicBezTo>
                    <a:pt x="46925" y="44454"/>
                    <a:pt x="46782" y="44502"/>
                    <a:pt x="46628" y="44561"/>
                  </a:cubicBezTo>
                  <a:cubicBezTo>
                    <a:pt x="46568" y="44371"/>
                    <a:pt x="46485" y="44168"/>
                    <a:pt x="46425" y="43990"/>
                  </a:cubicBezTo>
                  <a:cubicBezTo>
                    <a:pt x="46306" y="43633"/>
                    <a:pt x="46151" y="43311"/>
                    <a:pt x="46009" y="42966"/>
                  </a:cubicBezTo>
                  <a:cubicBezTo>
                    <a:pt x="45984" y="42909"/>
                    <a:pt x="45941" y="42886"/>
                    <a:pt x="45895" y="42886"/>
                  </a:cubicBezTo>
                  <a:cubicBezTo>
                    <a:pt x="45806" y="42886"/>
                    <a:pt x="45707" y="42975"/>
                    <a:pt x="45723" y="43085"/>
                  </a:cubicBezTo>
                  <a:cubicBezTo>
                    <a:pt x="45806" y="43490"/>
                    <a:pt x="45901" y="43871"/>
                    <a:pt x="46020" y="44264"/>
                  </a:cubicBezTo>
                  <a:cubicBezTo>
                    <a:pt x="46068" y="44407"/>
                    <a:pt x="46092" y="44573"/>
                    <a:pt x="46140" y="44728"/>
                  </a:cubicBezTo>
                  <a:cubicBezTo>
                    <a:pt x="45890" y="44811"/>
                    <a:pt x="45628" y="44907"/>
                    <a:pt x="45389" y="44978"/>
                  </a:cubicBezTo>
                  <a:cubicBezTo>
                    <a:pt x="45294" y="44347"/>
                    <a:pt x="45008" y="43692"/>
                    <a:pt x="44770" y="43156"/>
                  </a:cubicBezTo>
                  <a:cubicBezTo>
                    <a:pt x="45366" y="43002"/>
                    <a:pt x="45949" y="42823"/>
                    <a:pt x="46521" y="42656"/>
                  </a:cubicBezTo>
                  <a:close/>
                  <a:moveTo>
                    <a:pt x="32586" y="45187"/>
                  </a:moveTo>
                  <a:cubicBezTo>
                    <a:pt x="32589" y="45187"/>
                    <a:pt x="32594" y="45188"/>
                    <a:pt x="32602" y="45192"/>
                  </a:cubicBezTo>
                  <a:cubicBezTo>
                    <a:pt x="32586" y="45192"/>
                    <a:pt x="32581" y="45187"/>
                    <a:pt x="32586" y="45187"/>
                  </a:cubicBezTo>
                  <a:close/>
                  <a:moveTo>
                    <a:pt x="32257" y="42323"/>
                  </a:moveTo>
                  <a:lnTo>
                    <a:pt x="32257" y="42359"/>
                  </a:lnTo>
                  <a:cubicBezTo>
                    <a:pt x="32388" y="42894"/>
                    <a:pt x="32507" y="43430"/>
                    <a:pt x="32638" y="43966"/>
                  </a:cubicBezTo>
                  <a:cubicBezTo>
                    <a:pt x="32733" y="44335"/>
                    <a:pt x="32793" y="44752"/>
                    <a:pt x="32971" y="45097"/>
                  </a:cubicBezTo>
                  <a:cubicBezTo>
                    <a:pt x="32840" y="45109"/>
                    <a:pt x="32721" y="45157"/>
                    <a:pt x="32602" y="45192"/>
                  </a:cubicBezTo>
                  <a:cubicBezTo>
                    <a:pt x="32578" y="45180"/>
                    <a:pt x="32566" y="45169"/>
                    <a:pt x="32555" y="45169"/>
                  </a:cubicBezTo>
                  <a:cubicBezTo>
                    <a:pt x="32543" y="45157"/>
                    <a:pt x="32507" y="45157"/>
                    <a:pt x="32495" y="45157"/>
                  </a:cubicBezTo>
                  <a:cubicBezTo>
                    <a:pt x="32495" y="45109"/>
                    <a:pt x="32483" y="45061"/>
                    <a:pt x="32447" y="45002"/>
                  </a:cubicBezTo>
                  <a:lnTo>
                    <a:pt x="32400" y="44823"/>
                  </a:lnTo>
                  <a:cubicBezTo>
                    <a:pt x="32364" y="44597"/>
                    <a:pt x="32316" y="44395"/>
                    <a:pt x="32281" y="44168"/>
                  </a:cubicBezTo>
                  <a:cubicBezTo>
                    <a:pt x="32209" y="43728"/>
                    <a:pt x="32138" y="43264"/>
                    <a:pt x="32090" y="42799"/>
                  </a:cubicBezTo>
                  <a:cubicBezTo>
                    <a:pt x="32090" y="42740"/>
                    <a:pt x="32043" y="42716"/>
                    <a:pt x="32007" y="42692"/>
                  </a:cubicBezTo>
                  <a:cubicBezTo>
                    <a:pt x="32150" y="42621"/>
                    <a:pt x="32245" y="42478"/>
                    <a:pt x="32245" y="42323"/>
                  </a:cubicBezTo>
                  <a:close/>
                  <a:moveTo>
                    <a:pt x="1348" y="45109"/>
                  </a:moveTo>
                  <a:cubicBezTo>
                    <a:pt x="1360" y="45109"/>
                    <a:pt x="1384" y="45109"/>
                    <a:pt x="1408" y="45121"/>
                  </a:cubicBezTo>
                  <a:cubicBezTo>
                    <a:pt x="1324" y="45157"/>
                    <a:pt x="1265" y="45192"/>
                    <a:pt x="1193" y="45228"/>
                  </a:cubicBezTo>
                  <a:cubicBezTo>
                    <a:pt x="1205" y="45180"/>
                    <a:pt x="1241" y="45157"/>
                    <a:pt x="1313" y="45121"/>
                  </a:cubicBezTo>
                  <a:cubicBezTo>
                    <a:pt x="1324" y="45121"/>
                    <a:pt x="1324" y="45109"/>
                    <a:pt x="1348" y="45109"/>
                  </a:cubicBezTo>
                  <a:close/>
                  <a:moveTo>
                    <a:pt x="8313" y="41823"/>
                  </a:moveTo>
                  <a:cubicBezTo>
                    <a:pt x="13546" y="42364"/>
                    <a:pt x="18920" y="42432"/>
                    <a:pt x="24234" y="42432"/>
                  </a:cubicBezTo>
                  <a:cubicBezTo>
                    <a:pt x="24881" y="42432"/>
                    <a:pt x="25528" y="42431"/>
                    <a:pt x="26173" y="42430"/>
                  </a:cubicBezTo>
                  <a:cubicBezTo>
                    <a:pt x="27911" y="42549"/>
                    <a:pt x="29649" y="42656"/>
                    <a:pt x="31364" y="42716"/>
                  </a:cubicBezTo>
                  <a:cubicBezTo>
                    <a:pt x="31328" y="42990"/>
                    <a:pt x="31328" y="43264"/>
                    <a:pt x="31316" y="43549"/>
                  </a:cubicBezTo>
                  <a:cubicBezTo>
                    <a:pt x="31316" y="43787"/>
                    <a:pt x="31292" y="44026"/>
                    <a:pt x="31316" y="44264"/>
                  </a:cubicBezTo>
                  <a:lnTo>
                    <a:pt x="31316" y="44347"/>
                  </a:lnTo>
                  <a:cubicBezTo>
                    <a:pt x="31388" y="44633"/>
                    <a:pt x="31435" y="44930"/>
                    <a:pt x="31435" y="45228"/>
                  </a:cubicBezTo>
                  <a:lnTo>
                    <a:pt x="31435" y="45335"/>
                  </a:lnTo>
                  <a:cubicBezTo>
                    <a:pt x="31352" y="45228"/>
                    <a:pt x="31257" y="45204"/>
                    <a:pt x="31138" y="45169"/>
                  </a:cubicBezTo>
                  <a:cubicBezTo>
                    <a:pt x="31078" y="45109"/>
                    <a:pt x="30995" y="45061"/>
                    <a:pt x="30888" y="45061"/>
                  </a:cubicBezTo>
                  <a:cubicBezTo>
                    <a:pt x="22696" y="44430"/>
                    <a:pt x="14409" y="44145"/>
                    <a:pt x="6206" y="43668"/>
                  </a:cubicBezTo>
                  <a:cubicBezTo>
                    <a:pt x="6266" y="43633"/>
                    <a:pt x="6313" y="43597"/>
                    <a:pt x="6349" y="43537"/>
                  </a:cubicBezTo>
                  <a:cubicBezTo>
                    <a:pt x="6385" y="43394"/>
                    <a:pt x="6385" y="43264"/>
                    <a:pt x="6373" y="43133"/>
                  </a:cubicBezTo>
                  <a:cubicBezTo>
                    <a:pt x="6432" y="43073"/>
                    <a:pt x="6492" y="43013"/>
                    <a:pt x="6551" y="42942"/>
                  </a:cubicBezTo>
                  <a:cubicBezTo>
                    <a:pt x="6679" y="42804"/>
                    <a:pt x="6563" y="42618"/>
                    <a:pt x="6411" y="42618"/>
                  </a:cubicBezTo>
                  <a:cubicBezTo>
                    <a:pt x="6380" y="42618"/>
                    <a:pt x="6346" y="42626"/>
                    <a:pt x="6313" y="42644"/>
                  </a:cubicBezTo>
                  <a:cubicBezTo>
                    <a:pt x="6289" y="42656"/>
                    <a:pt x="6254" y="42668"/>
                    <a:pt x="6206" y="42680"/>
                  </a:cubicBezTo>
                  <a:cubicBezTo>
                    <a:pt x="6182" y="42609"/>
                    <a:pt x="6135" y="42537"/>
                    <a:pt x="6111" y="42466"/>
                  </a:cubicBezTo>
                  <a:cubicBezTo>
                    <a:pt x="6051" y="42323"/>
                    <a:pt x="6004" y="42204"/>
                    <a:pt x="5944" y="42073"/>
                  </a:cubicBezTo>
                  <a:cubicBezTo>
                    <a:pt x="6730" y="41966"/>
                    <a:pt x="7516" y="41882"/>
                    <a:pt x="8313" y="41823"/>
                  </a:cubicBezTo>
                  <a:close/>
                  <a:moveTo>
                    <a:pt x="32019" y="44407"/>
                  </a:moveTo>
                  <a:cubicBezTo>
                    <a:pt x="32043" y="44692"/>
                    <a:pt x="32054" y="45085"/>
                    <a:pt x="32209" y="45347"/>
                  </a:cubicBezTo>
                  <a:cubicBezTo>
                    <a:pt x="32126" y="45383"/>
                    <a:pt x="32043" y="45419"/>
                    <a:pt x="31959" y="45454"/>
                  </a:cubicBezTo>
                  <a:cubicBezTo>
                    <a:pt x="31983" y="45228"/>
                    <a:pt x="31947" y="44966"/>
                    <a:pt x="31900" y="44728"/>
                  </a:cubicBezTo>
                  <a:cubicBezTo>
                    <a:pt x="31959" y="44621"/>
                    <a:pt x="32007" y="44514"/>
                    <a:pt x="32019" y="44407"/>
                  </a:cubicBezTo>
                  <a:close/>
                  <a:moveTo>
                    <a:pt x="9706" y="46538"/>
                  </a:moveTo>
                  <a:lnTo>
                    <a:pt x="9706" y="46538"/>
                  </a:lnTo>
                  <a:cubicBezTo>
                    <a:pt x="11028" y="46585"/>
                    <a:pt x="12362" y="46645"/>
                    <a:pt x="13683" y="46716"/>
                  </a:cubicBezTo>
                  <a:cubicBezTo>
                    <a:pt x="14814" y="46776"/>
                    <a:pt x="15945" y="46883"/>
                    <a:pt x="17076" y="47014"/>
                  </a:cubicBezTo>
                  <a:cubicBezTo>
                    <a:pt x="16207" y="46954"/>
                    <a:pt x="15350" y="46907"/>
                    <a:pt x="14469" y="46895"/>
                  </a:cubicBezTo>
                  <a:cubicBezTo>
                    <a:pt x="12814" y="46847"/>
                    <a:pt x="11242" y="46728"/>
                    <a:pt x="9706" y="46538"/>
                  </a:cubicBezTo>
                  <a:close/>
                  <a:moveTo>
                    <a:pt x="6885" y="44133"/>
                  </a:moveTo>
                  <a:cubicBezTo>
                    <a:pt x="13087" y="45285"/>
                    <a:pt x="19709" y="46027"/>
                    <a:pt x="26127" y="46027"/>
                  </a:cubicBezTo>
                  <a:cubicBezTo>
                    <a:pt x="27730" y="46027"/>
                    <a:pt x="29320" y="45980"/>
                    <a:pt x="30888" y="45883"/>
                  </a:cubicBezTo>
                  <a:cubicBezTo>
                    <a:pt x="31054" y="45871"/>
                    <a:pt x="31150" y="45788"/>
                    <a:pt x="31209" y="45692"/>
                  </a:cubicBezTo>
                  <a:cubicBezTo>
                    <a:pt x="31245" y="45692"/>
                    <a:pt x="31257" y="45704"/>
                    <a:pt x="31292" y="45704"/>
                  </a:cubicBezTo>
                  <a:cubicBezTo>
                    <a:pt x="31376" y="45704"/>
                    <a:pt x="31435" y="45657"/>
                    <a:pt x="31471" y="45597"/>
                  </a:cubicBezTo>
                  <a:cubicBezTo>
                    <a:pt x="31471" y="45621"/>
                    <a:pt x="31471" y="45645"/>
                    <a:pt x="31483" y="45657"/>
                  </a:cubicBezTo>
                  <a:cubicBezTo>
                    <a:pt x="31412" y="45692"/>
                    <a:pt x="31352" y="45716"/>
                    <a:pt x="31269" y="45752"/>
                  </a:cubicBezTo>
                  <a:cubicBezTo>
                    <a:pt x="31076" y="45848"/>
                    <a:pt x="31181" y="46145"/>
                    <a:pt x="31368" y="46145"/>
                  </a:cubicBezTo>
                  <a:cubicBezTo>
                    <a:pt x="31390" y="46145"/>
                    <a:pt x="31412" y="46142"/>
                    <a:pt x="31435" y="46133"/>
                  </a:cubicBezTo>
                  <a:cubicBezTo>
                    <a:pt x="32816" y="45704"/>
                    <a:pt x="34257" y="45347"/>
                    <a:pt x="35722" y="45002"/>
                  </a:cubicBezTo>
                  <a:lnTo>
                    <a:pt x="35722" y="45002"/>
                  </a:lnTo>
                  <a:cubicBezTo>
                    <a:pt x="33686" y="45752"/>
                    <a:pt x="31673" y="46585"/>
                    <a:pt x="29721" y="47562"/>
                  </a:cubicBezTo>
                  <a:cubicBezTo>
                    <a:pt x="29733" y="47502"/>
                    <a:pt x="29768" y="47443"/>
                    <a:pt x="29780" y="47383"/>
                  </a:cubicBezTo>
                  <a:cubicBezTo>
                    <a:pt x="29836" y="47210"/>
                    <a:pt x="29682" y="47073"/>
                    <a:pt x="29530" y="47073"/>
                  </a:cubicBezTo>
                  <a:cubicBezTo>
                    <a:pt x="29453" y="47073"/>
                    <a:pt x="29376" y="47108"/>
                    <a:pt x="29328" y="47193"/>
                  </a:cubicBezTo>
                  <a:cubicBezTo>
                    <a:pt x="28875" y="47978"/>
                    <a:pt x="27852" y="48074"/>
                    <a:pt x="27066" y="48490"/>
                  </a:cubicBezTo>
                  <a:cubicBezTo>
                    <a:pt x="26994" y="48455"/>
                    <a:pt x="26947" y="48443"/>
                    <a:pt x="26887" y="48431"/>
                  </a:cubicBezTo>
                  <a:cubicBezTo>
                    <a:pt x="26863" y="48276"/>
                    <a:pt x="26768" y="48193"/>
                    <a:pt x="26649" y="48157"/>
                  </a:cubicBezTo>
                  <a:cubicBezTo>
                    <a:pt x="26613" y="48145"/>
                    <a:pt x="26589" y="48133"/>
                    <a:pt x="26554" y="48133"/>
                  </a:cubicBezTo>
                  <a:cubicBezTo>
                    <a:pt x="24708" y="47847"/>
                    <a:pt x="22851" y="47585"/>
                    <a:pt x="21005" y="47371"/>
                  </a:cubicBezTo>
                  <a:cubicBezTo>
                    <a:pt x="17103" y="46323"/>
                    <a:pt x="12897" y="46226"/>
                    <a:pt x="8788" y="46226"/>
                  </a:cubicBezTo>
                  <a:cubicBezTo>
                    <a:pt x="8371" y="46226"/>
                    <a:pt x="7954" y="46227"/>
                    <a:pt x="7539" y="46228"/>
                  </a:cubicBezTo>
                  <a:cubicBezTo>
                    <a:pt x="5992" y="45954"/>
                    <a:pt x="4444" y="45597"/>
                    <a:pt x="2872" y="45169"/>
                  </a:cubicBezTo>
                  <a:cubicBezTo>
                    <a:pt x="3218" y="45061"/>
                    <a:pt x="3575" y="44966"/>
                    <a:pt x="3932" y="44871"/>
                  </a:cubicBezTo>
                  <a:cubicBezTo>
                    <a:pt x="4861" y="44645"/>
                    <a:pt x="5849" y="44609"/>
                    <a:pt x="6730" y="44252"/>
                  </a:cubicBezTo>
                  <a:cubicBezTo>
                    <a:pt x="6789" y="44216"/>
                    <a:pt x="6849" y="44168"/>
                    <a:pt x="6885" y="44133"/>
                  </a:cubicBezTo>
                  <a:close/>
                  <a:moveTo>
                    <a:pt x="24292" y="48490"/>
                  </a:moveTo>
                  <a:lnTo>
                    <a:pt x="24292" y="48490"/>
                  </a:lnTo>
                  <a:cubicBezTo>
                    <a:pt x="24518" y="48526"/>
                    <a:pt x="24744" y="48574"/>
                    <a:pt x="24982" y="48609"/>
                  </a:cubicBezTo>
                  <a:cubicBezTo>
                    <a:pt x="24804" y="48609"/>
                    <a:pt x="24625" y="48574"/>
                    <a:pt x="24458" y="48562"/>
                  </a:cubicBezTo>
                  <a:cubicBezTo>
                    <a:pt x="24399" y="48526"/>
                    <a:pt x="24351" y="48514"/>
                    <a:pt x="24292" y="48490"/>
                  </a:cubicBezTo>
                  <a:close/>
                  <a:moveTo>
                    <a:pt x="2182" y="45359"/>
                  </a:moveTo>
                  <a:cubicBezTo>
                    <a:pt x="3277" y="45704"/>
                    <a:pt x="4372" y="45990"/>
                    <a:pt x="5480" y="46216"/>
                  </a:cubicBezTo>
                  <a:cubicBezTo>
                    <a:pt x="4825" y="46216"/>
                    <a:pt x="4182" y="46216"/>
                    <a:pt x="3551" y="46192"/>
                  </a:cubicBezTo>
                  <a:cubicBezTo>
                    <a:pt x="3491" y="46192"/>
                    <a:pt x="3491" y="46300"/>
                    <a:pt x="3551" y="46300"/>
                  </a:cubicBezTo>
                  <a:cubicBezTo>
                    <a:pt x="4527" y="46347"/>
                    <a:pt x="5527" y="46371"/>
                    <a:pt x="6504" y="46407"/>
                  </a:cubicBezTo>
                  <a:cubicBezTo>
                    <a:pt x="11719" y="47359"/>
                    <a:pt x="16981" y="47407"/>
                    <a:pt x="22268" y="48145"/>
                  </a:cubicBezTo>
                  <a:cubicBezTo>
                    <a:pt x="22660" y="48312"/>
                    <a:pt x="23375" y="48633"/>
                    <a:pt x="24042" y="49038"/>
                  </a:cubicBezTo>
                  <a:cubicBezTo>
                    <a:pt x="17100" y="47776"/>
                    <a:pt x="9992" y="48157"/>
                    <a:pt x="3098" y="46395"/>
                  </a:cubicBezTo>
                  <a:cubicBezTo>
                    <a:pt x="3051" y="46252"/>
                    <a:pt x="3015" y="46121"/>
                    <a:pt x="2967" y="46014"/>
                  </a:cubicBezTo>
                  <a:cubicBezTo>
                    <a:pt x="2908" y="45895"/>
                    <a:pt x="2789" y="45800"/>
                    <a:pt x="2658" y="45752"/>
                  </a:cubicBezTo>
                  <a:cubicBezTo>
                    <a:pt x="2617" y="45671"/>
                    <a:pt x="2542" y="45616"/>
                    <a:pt x="2448" y="45616"/>
                  </a:cubicBezTo>
                  <a:cubicBezTo>
                    <a:pt x="2431" y="45616"/>
                    <a:pt x="2414" y="45617"/>
                    <a:pt x="2396" y="45621"/>
                  </a:cubicBezTo>
                  <a:cubicBezTo>
                    <a:pt x="2216" y="45666"/>
                    <a:pt x="2015" y="45725"/>
                    <a:pt x="1825" y="45725"/>
                  </a:cubicBezTo>
                  <a:cubicBezTo>
                    <a:pt x="1764" y="45725"/>
                    <a:pt x="1704" y="45719"/>
                    <a:pt x="1646" y="45704"/>
                  </a:cubicBezTo>
                  <a:cubicBezTo>
                    <a:pt x="1598" y="45692"/>
                    <a:pt x="1539" y="45657"/>
                    <a:pt x="1467" y="45597"/>
                  </a:cubicBezTo>
                  <a:cubicBezTo>
                    <a:pt x="1705" y="45514"/>
                    <a:pt x="1944" y="45442"/>
                    <a:pt x="2182" y="45359"/>
                  </a:cubicBezTo>
                  <a:close/>
                  <a:moveTo>
                    <a:pt x="24601" y="49419"/>
                  </a:moveTo>
                  <a:cubicBezTo>
                    <a:pt x="24625" y="49443"/>
                    <a:pt x="24649" y="49455"/>
                    <a:pt x="24661" y="49467"/>
                  </a:cubicBezTo>
                  <a:cubicBezTo>
                    <a:pt x="24637" y="49467"/>
                    <a:pt x="24625" y="49467"/>
                    <a:pt x="24589" y="49455"/>
                  </a:cubicBezTo>
                  <a:cubicBezTo>
                    <a:pt x="24589" y="49443"/>
                    <a:pt x="24601" y="49443"/>
                    <a:pt x="24601" y="49419"/>
                  </a:cubicBezTo>
                  <a:close/>
                  <a:moveTo>
                    <a:pt x="27697" y="49729"/>
                  </a:moveTo>
                  <a:cubicBezTo>
                    <a:pt x="27697" y="49741"/>
                    <a:pt x="27709" y="49752"/>
                    <a:pt x="27709" y="49764"/>
                  </a:cubicBezTo>
                  <a:cubicBezTo>
                    <a:pt x="27697" y="49752"/>
                    <a:pt x="27685" y="49741"/>
                    <a:pt x="27673" y="49741"/>
                  </a:cubicBezTo>
                  <a:cubicBezTo>
                    <a:pt x="27673" y="49729"/>
                    <a:pt x="27685" y="49729"/>
                    <a:pt x="27697" y="49729"/>
                  </a:cubicBezTo>
                  <a:close/>
                  <a:moveTo>
                    <a:pt x="25542" y="49229"/>
                  </a:moveTo>
                  <a:cubicBezTo>
                    <a:pt x="25613" y="49229"/>
                    <a:pt x="25697" y="49252"/>
                    <a:pt x="25756" y="49252"/>
                  </a:cubicBezTo>
                  <a:cubicBezTo>
                    <a:pt x="26089" y="49467"/>
                    <a:pt x="26423" y="49681"/>
                    <a:pt x="26768" y="49907"/>
                  </a:cubicBezTo>
                  <a:cubicBezTo>
                    <a:pt x="26994" y="50062"/>
                    <a:pt x="27256" y="50229"/>
                    <a:pt x="27506" y="50360"/>
                  </a:cubicBezTo>
                  <a:cubicBezTo>
                    <a:pt x="27435" y="50336"/>
                    <a:pt x="27375" y="50324"/>
                    <a:pt x="27316" y="50288"/>
                  </a:cubicBezTo>
                  <a:cubicBezTo>
                    <a:pt x="26887" y="50110"/>
                    <a:pt x="26447" y="49919"/>
                    <a:pt x="26030" y="49693"/>
                  </a:cubicBezTo>
                  <a:cubicBezTo>
                    <a:pt x="25994" y="49681"/>
                    <a:pt x="25958" y="49657"/>
                    <a:pt x="25911" y="49657"/>
                  </a:cubicBezTo>
                  <a:cubicBezTo>
                    <a:pt x="25816" y="49502"/>
                    <a:pt x="25697" y="49360"/>
                    <a:pt x="25542" y="49229"/>
                  </a:cubicBezTo>
                  <a:close/>
                  <a:moveTo>
                    <a:pt x="4003" y="47931"/>
                  </a:moveTo>
                  <a:cubicBezTo>
                    <a:pt x="11028" y="48681"/>
                    <a:pt x="18041" y="49705"/>
                    <a:pt x="25077" y="50145"/>
                  </a:cubicBezTo>
                  <a:lnTo>
                    <a:pt x="25101" y="50145"/>
                  </a:lnTo>
                  <a:cubicBezTo>
                    <a:pt x="25077" y="50252"/>
                    <a:pt x="25006" y="50383"/>
                    <a:pt x="24935" y="50514"/>
                  </a:cubicBezTo>
                  <a:cubicBezTo>
                    <a:pt x="24899" y="50503"/>
                    <a:pt x="24863" y="50479"/>
                    <a:pt x="24815" y="50479"/>
                  </a:cubicBezTo>
                  <a:cubicBezTo>
                    <a:pt x="17838" y="50157"/>
                    <a:pt x="10897" y="49026"/>
                    <a:pt x="4003" y="47931"/>
                  </a:cubicBezTo>
                  <a:close/>
                  <a:moveTo>
                    <a:pt x="26137" y="50360"/>
                  </a:moveTo>
                  <a:cubicBezTo>
                    <a:pt x="26423" y="50538"/>
                    <a:pt x="26697" y="50705"/>
                    <a:pt x="26982" y="50848"/>
                  </a:cubicBezTo>
                  <a:cubicBezTo>
                    <a:pt x="27185" y="50955"/>
                    <a:pt x="27387" y="51074"/>
                    <a:pt x="27613" y="51134"/>
                  </a:cubicBezTo>
                  <a:lnTo>
                    <a:pt x="27602" y="51145"/>
                  </a:lnTo>
                  <a:cubicBezTo>
                    <a:pt x="27423" y="51062"/>
                    <a:pt x="27221" y="51003"/>
                    <a:pt x="27042" y="50907"/>
                  </a:cubicBezTo>
                  <a:cubicBezTo>
                    <a:pt x="26744" y="50776"/>
                    <a:pt x="26435" y="50645"/>
                    <a:pt x="26137" y="50514"/>
                  </a:cubicBezTo>
                  <a:lnTo>
                    <a:pt x="26137" y="50360"/>
                  </a:lnTo>
                  <a:close/>
                  <a:moveTo>
                    <a:pt x="3206" y="46812"/>
                  </a:moveTo>
                  <a:lnTo>
                    <a:pt x="3206" y="46812"/>
                  </a:lnTo>
                  <a:cubicBezTo>
                    <a:pt x="4420" y="47193"/>
                    <a:pt x="5694" y="47538"/>
                    <a:pt x="7004" y="47847"/>
                  </a:cubicBezTo>
                  <a:cubicBezTo>
                    <a:pt x="5896" y="47764"/>
                    <a:pt x="4801" y="47669"/>
                    <a:pt x="3706" y="47562"/>
                  </a:cubicBezTo>
                  <a:cubicBezTo>
                    <a:pt x="3702" y="47561"/>
                    <a:pt x="3698" y="47561"/>
                    <a:pt x="3694" y="47561"/>
                  </a:cubicBezTo>
                  <a:cubicBezTo>
                    <a:pt x="3480" y="47561"/>
                    <a:pt x="3483" y="47884"/>
                    <a:pt x="3706" y="47907"/>
                  </a:cubicBezTo>
                  <a:cubicBezTo>
                    <a:pt x="3753" y="47907"/>
                    <a:pt x="3813" y="47919"/>
                    <a:pt x="3860" y="47919"/>
                  </a:cubicBezTo>
                  <a:cubicBezTo>
                    <a:pt x="3753" y="47943"/>
                    <a:pt x="3729" y="48074"/>
                    <a:pt x="3825" y="48097"/>
                  </a:cubicBezTo>
                  <a:cubicBezTo>
                    <a:pt x="10647" y="49633"/>
                    <a:pt x="17529" y="50360"/>
                    <a:pt x="24470" y="51098"/>
                  </a:cubicBezTo>
                  <a:cubicBezTo>
                    <a:pt x="24434" y="51169"/>
                    <a:pt x="24470" y="51253"/>
                    <a:pt x="24530" y="51300"/>
                  </a:cubicBezTo>
                  <a:cubicBezTo>
                    <a:pt x="24601" y="51372"/>
                    <a:pt x="24673" y="51395"/>
                    <a:pt x="24756" y="51407"/>
                  </a:cubicBezTo>
                  <a:cubicBezTo>
                    <a:pt x="24601" y="51467"/>
                    <a:pt x="24458" y="51526"/>
                    <a:pt x="24268" y="51574"/>
                  </a:cubicBezTo>
                  <a:cubicBezTo>
                    <a:pt x="24220" y="51586"/>
                    <a:pt x="24184" y="51598"/>
                    <a:pt x="24161" y="51634"/>
                  </a:cubicBezTo>
                  <a:cubicBezTo>
                    <a:pt x="24101" y="51610"/>
                    <a:pt x="24042" y="51610"/>
                    <a:pt x="23982" y="51598"/>
                  </a:cubicBezTo>
                  <a:cubicBezTo>
                    <a:pt x="23934" y="51538"/>
                    <a:pt x="23863" y="51515"/>
                    <a:pt x="23768" y="51515"/>
                  </a:cubicBezTo>
                  <a:cubicBezTo>
                    <a:pt x="23661" y="51515"/>
                    <a:pt x="23589" y="51526"/>
                    <a:pt x="23506" y="51550"/>
                  </a:cubicBezTo>
                  <a:cubicBezTo>
                    <a:pt x="23113" y="51532"/>
                    <a:pt x="22714" y="51529"/>
                    <a:pt x="22333" y="51529"/>
                  </a:cubicBezTo>
                  <a:cubicBezTo>
                    <a:pt x="22142" y="51529"/>
                    <a:pt x="21956" y="51530"/>
                    <a:pt x="21778" y="51530"/>
                  </a:cubicBezTo>
                  <a:cubicBezTo>
                    <a:pt x="21599" y="51530"/>
                    <a:pt x="21428" y="51529"/>
                    <a:pt x="21267" y="51526"/>
                  </a:cubicBezTo>
                  <a:cubicBezTo>
                    <a:pt x="21089" y="51526"/>
                    <a:pt x="20970" y="51634"/>
                    <a:pt x="20910" y="51765"/>
                  </a:cubicBezTo>
                  <a:cubicBezTo>
                    <a:pt x="20660" y="51729"/>
                    <a:pt x="20398" y="51717"/>
                    <a:pt x="20136" y="51717"/>
                  </a:cubicBezTo>
                  <a:lnTo>
                    <a:pt x="20124" y="51717"/>
                  </a:lnTo>
                  <a:cubicBezTo>
                    <a:pt x="20089" y="51705"/>
                    <a:pt x="20053" y="51705"/>
                    <a:pt x="20017" y="51693"/>
                  </a:cubicBezTo>
                  <a:cubicBezTo>
                    <a:pt x="19874" y="51657"/>
                    <a:pt x="19720" y="51574"/>
                    <a:pt x="19577" y="51574"/>
                  </a:cubicBezTo>
                  <a:cubicBezTo>
                    <a:pt x="19543" y="51569"/>
                    <a:pt x="19510" y="51566"/>
                    <a:pt x="19477" y="51566"/>
                  </a:cubicBezTo>
                  <a:cubicBezTo>
                    <a:pt x="19368" y="51566"/>
                    <a:pt x="19261" y="51592"/>
                    <a:pt x="19160" y="51610"/>
                  </a:cubicBezTo>
                  <a:cubicBezTo>
                    <a:pt x="19124" y="51550"/>
                    <a:pt x="19077" y="51526"/>
                    <a:pt x="19005" y="51503"/>
                  </a:cubicBezTo>
                  <a:cubicBezTo>
                    <a:pt x="14528" y="50764"/>
                    <a:pt x="10076" y="50217"/>
                    <a:pt x="5646" y="49383"/>
                  </a:cubicBezTo>
                  <a:cubicBezTo>
                    <a:pt x="5623" y="49360"/>
                    <a:pt x="5611" y="49348"/>
                    <a:pt x="5587" y="49336"/>
                  </a:cubicBezTo>
                  <a:cubicBezTo>
                    <a:pt x="4753" y="48967"/>
                    <a:pt x="3706" y="48871"/>
                    <a:pt x="2777" y="48740"/>
                  </a:cubicBezTo>
                  <a:cubicBezTo>
                    <a:pt x="2265" y="48633"/>
                    <a:pt x="1777" y="48538"/>
                    <a:pt x="1289" y="48431"/>
                  </a:cubicBezTo>
                  <a:lnTo>
                    <a:pt x="1289" y="48324"/>
                  </a:lnTo>
                  <a:cubicBezTo>
                    <a:pt x="1289" y="48276"/>
                    <a:pt x="1265" y="48228"/>
                    <a:pt x="1253" y="48205"/>
                  </a:cubicBezTo>
                  <a:cubicBezTo>
                    <a:pt x="1324" y="48145"/>
                    <a:pt x="1432" y="48097"/>
                    <a:pt x="1515" y="48086"/>
                  </a:cubicBezTo>
                  <a:cubicBezTo>
                    <a:pt x="1545" y="48082"/>
                    <a:pt x="1576" y="48080"/>
                    <a:pt x="1608" y="48080"/>
                  </a:cubicBezTo>
                  <a:cubicBezTo>
                    <a:pt x="1774" y="48080"/>
                    <a:pt x="1954" y="48127"/>
                    <a:pt x="2134" y="48157"/>
                  </a:cubicBezTo>
                  <a:cubicBezTo>
                    <a:pt x="2301" y="48193"/>
                    <a:pt x="2456" y="48240"/>
                    <a:pt x="2622" y="48252"/>
                  </a:cubicBezTo>
                  <a:cubicBezTo>
                    <a:pt x="2668" y="48283"/>
                    <a:pt x="2721" y="48298"/>
                    <a:pt x="2773" y="48298"/>
                  </a:cubicBezTo>
                  <a:cubicBezTo>
                    <a:pt x="2843" y="48298"/>
                    <a:pt x="2913" y="48271"/>
                    <a:pt x="2967" y="48217"/>
                  </a:cubicBezTo>
                  <a:cubicBezTo>
                    <a:pt x="3003" y="48205"/>
                    <a:pt x="3075" y="48193"/>
                    <a:pt x="3110" y="48157"/>
                  </a:cubicBezTo>
                  <a:cubicBezTo>
                    <a:pt x="3229" y="48097"/>
                    <a:pt x="3218" y="47943"/>
                    <a:pt x="3134" y="47859"/>
                  </a:cubicBezTo>
                  <a:cubicBezTo>
                    <a:pt x="3229" y="47538"/>
                    <a:pt x="3241" y="47169"/>
                    <a:pt x="3206" y="46812"/>
                  </a:cubicBezTo>
                  <a:close/>
                  <a:moveTo>
                    <a:pt x="25899" y="51467"/>
                  </a:moveTo>
                  <a:cubicBezTo>
                    <a:pt x="26101" y="51598"/>
                    <a:pt x="26328" y="51729"/>
                    <a:pt x="26542" y="51872"/>
                  </a:cubicBezTo>
                  <a:cubicBezTo>
                    <a:pt x="26720" y="51967"/>
                    <a:pt x="26899" y="52110"/>
                    <a:pt x="27078" y="52181"/>
                  </a:cubicBezTo>
                  <a:cubicBezTo>
                    <a:pt x="27090" y="52205"/>
                    <a:pt x="27113" y="52241"/>
                    <a:pt x="27149" y="52253"/>
                  </a:cubicBezTo>
                  <a:cubicBezTo>
                    <a:pt x="27137" y="52253"/>
                    <a:pt x="27090" y="52288"/>
                    <a:pt x="27042" y="52288"/>
                  </a:cubicBezTo>
                  <a:cubicBezTo>
                    <a:pt x="27030" y="52288"/>
                    <a:pt x="27006" y="52300"/>
                    <a:pt x="26982" y="52300"/>
                  </a:cubicBezTo>
                  <a:cubicBezTo>
                    <a:pt x="26804" y="52134"/>
                    <a:pt x="26554" y="52027"/>
                    <a:pt x="26316" y="51943"/>
                  </a:cubicBezTo>
                  <a:cubicBezTo>
                    <a:pt x="26101" y="51848"/>
                    <a:pt x="25887" y="51776"/>
                    <a:pt x="25661" y="51705"/>
                  </a:cubicBezTo>
                  <a:cubicBezTo>
                    <a:pt x="25744" y="51634"/>
                    <a:pt x="25827" y="51550"/>
                    <a:pt x="25899" y="51467"/>
                  </a:cubicBezTo>
                  <a:close/>
                  <a:moveTo>
                    <a:pt x="4563" y="53551"/>
                  </a:moveTo>
                  <a:lnTo>
                    <a:pt x="4563" y="53551"/>
                  </a:lnTo>
                  <a:cubicBezTo>
                    <a:pt x="4515" y="53670"/>
                    <a:pt x="4468" y="53777"/>
                    <a:pt x="4408" y="53896"/>
                  </a:cubicBezTo>
                  <a:lnTo>
                    <a:pt x="4408" y="53908"/>
                  </a:lnTo>
                  <a:cubicBezTo>
                    <a:pt x="4396" y="53908"/>
                    <a:pt x="4372" y="53896"/>
                    <a:pt x="4372" y="53896"/>
                  </a:cubicBezTo>
                  <a:cubicBezTo>
                    <a:pt x="4396" y="53860"/>
                    <a:pt x="4408" y="53848"/>
                    <a:pt x="4420" y="53812"/>
                  </a:cubicBezTo>
                  <a:cubicBezTo>
                    <a:pt x="4480" y="53729"/>
                    <a:pt x="4515" y="53634"/>
                    <a:pt x="4563" y="53551"/>
                  </a:cubicBezTo>
                  <a:close/>
                  <a:moveTo>
                    <a:pt x="22779" y="52550"/>
                  </a:moveTo>
                  <a:cubicBezTo>
                    <a:pt x="22863" y="52562"/>
                    <a:pt x="22970" y="52562"/>
                    <a:pt x="23077" y="52562"/>
                  </a:cubicBezTo>
                  <a:cubicBezTo>
                    <a:pt x="23208" y="52848"/>
                    <a:pt x="23315" y="53122"/>
                    <a:pt x="23411" y="53384"/>
                  </a:cubicBezTo>
                  <a:cubicBezTo>
                    <a:pt x="23399" y="53396"/>
                    <a:pt x="23399" y="53420"/>
                    <a:pt x="23399" y="53443"/>
                  </a:cubicBezTo>
                  <a:cubicBezTo>
                    <a:pt x="23446" y="53622"/>
                    <a:pt x="23494" y="53812"/>
                    <a:pt x="23530" y="53991"/>
                  </a:cubicBezTo>
                  <a:cubicBezTo>
                    <a:pt x="23315" y="53479"/>
                    <a:pt x="23041" y="52967"/>
                    <a:pt x="22779" y="52550"/>
                  </a:cubicBezTo>
                  <a:close/>
                  <a:moveTo>
                    <a:pt x="19458" y="52122"/>
                  </a:moveTo>
                  <a:cubicBezTo>
                    <a:pt x="19470" y="52122"/>
                    <a:pt x="19470" y="52122"/>
                    <a:pt x="19481" y="52134"/>
                  </a:cubicBezTo>
                  <a:cubicBezTo>
                    <a:pt x="19624" y="52169"/>
                    <a:pt x="19755" y="52146"/>
                    <a:pt x="19874" y="52181"/>
                  </a:cubicBezTo>
                  <a:cubicBezTo>
                    <a:pt x="20077" y="52217"/>
                    <a:pt x="20279" y="52324"/>
                    <a:pt x="20482" y="52419"/>
                  </a:cubicBezTo>
                  <a:cubicBezTo>
                    <a:pt x="20470" y="52443"/>
                    <a:pt x="20470" y="52491"/>
                    <a:pt x="20482" y="52550"/>
                  </a:cubicBezTo>
                  <a:cubicBezTo>
                    <a:pt x="20672" y="53098"/>
                    <a:pt x="20851" y="53634"/>
                    <a:pt x="21017" y="54170"/>
                  </a:cubicBezTo>
                  <a:cubicBezTo>
                    <a:pt x="20973" y="54131"/>
                    <a:pt x="20928" y="54114"/>
                    <a:pt x="20887" y="54114"/>
                  </a:cubicBezTo>
                  <a:cubicBezTo>
                    <a:pt x="20829" y="54114"/>
                    <a:pt x="20781" y="54149"/>
                    <a:pt x="20767" y="54205"/>
                  </a:cubicBezTo>
                  <a:cubicBezTo>
                    <a:pt x="20577" y="53372"/>
                    <a:pt x="20160" y="52634"/>
                    <a:pt x="19458" y="52122"/>
                  </a:cubicBezTo>
                  <a:close/>
                  <a:moveTo>
                    <a:pt x="4932" y="54146"/>
                  </a:moveTo>
                  <a:cubicBezTo>
                    <a:pt x="5099" y="54253"/>
                    <a:pt x="5265" y="54336"/>
                    <a:pt x="5432" y="54443"/>
                  </a:cubicBezTo>
                  <a:cubicBezTo>
                    <a:pt x="5349" y="54396"/>
                    <a:pt x="5253" y="54372"/>
                    <a:pt x="5158" y="54324"/>
                  </a:cubicBezTo>
                  <a:cubicBezTo>
                    <a:pt x="5063" y="54277"/>
                    <a:pt x="4968" y="54229"/>
                    <a:pt x="4896" y="54170"/>
                  </a:cubicBezTo>
                  <a:cubicBezTo>
                    <a:pt x="4920" y="54170"/>
                    <a:pt x="4932" y="54158"/>
                    <a:pt x="4932" y="54146"/>
                  </a:cubicBezTo>
                  <a:close/>
                  <a:moveTo>
                    <a:pt x="21184" y="54967"/>
                  </a:moveTo>
                  <a:cubicBezTo>
                    <a:pt x="21255" y="55289"/>
                    <a:pt x="21315" y="55634"/>
                    <a:pt x="21363" y="55967"/>
                  </a:cubicBezTo>
                  <a:cubicBezTo>
                    <a:pt x="21327" y="55944"/>
                    <a:pt x="21255" y="55908"/>
                    <a:pt x="21172" y="55908"/>
                  </a:cubicBezTo>
                  <a:cubicBezTo>
                    <a:pt x="21089" y="55908"/>
                    <a:pt x="21017" y="55956"/>
                    <a:pt x="20970" y="56015"/>
                  </a:cubicBezTo>
                  <a:cubicBezTo>
                    <a:pt x="20934" y="56003"/>
                    <a:pt x="20898" y="56003"/>
                    <a:pt x="20851" y="55991"/>
                  </a:cubicBezTo>
                  <a:cubicBezTo>
                    <a:pt x="20874" y="55801"/>
                    <a:pt x="20874" y="55610"/>
                    <a:pt x="20874" y="55420"/>
                  </a:cubicBezTo>
                  <a:cubicBezTo>
                    <a:pt x="21029" y="55301"/>
                    <a:pt x="21136" y="55146"/>
                    <a:pt x="21184" y="54967"/>
                  </a:cubicBezTo>
                  <a:close/>
                  <a:moveTo>
                    <a:pt x="4682" y="50002"/>
                  </a:moveTo>
                  <a:cubicBezTo>
                    <a:pt x="5301" y="50133"/>
                    <a:pt x="5908" y="50229"/>
                    <a:pt x="6527" y="50241"/>
                  </a:cubicBezTo>
                  <a:cubicBezTo>
                    <a:pt x="6587" y="50241"/>
                    <a:pt x="6611" y="50217"/>
                    <a:pt x="6647" y="50169"/>
                  </a:cubicBezTo>
                  <a:cubicBezTo>
                    <a:pt x="9623" y="50907"/>
                    <a:pt x="12683" y="51526"/>
                    <a:pt x="15719" y="51824"/>
                  </a:cubicBezTo>
                  <a:cubicBezTo>
                    <a:pt x="15612" y="51896"/>
                    <a:pt x="15612" y="52062"/>
                    <a:pt x="15767" y="52110"/>
                  </a:cubicBezTo>
                  <a:cubicBezTo>
                    <a:pt x="16922" y="52527"/>
                    <a:pt x="17993" y="53122"/>
                    <a:pt x="19148" y="53539"/>
                  </a:cubicBezTo>
                  <a:cubicBezTo>
                    <a:pt x="19164" y="53545"/>
                    <a:pt x="19180" y="53548"/>
                    <a:pt x="19194" y="53548"/>
                  </a:cubicBezTo>
                  <a:cubicBezTo>
                    <a:pt x="19305" y="53548"/>
                    <a:pt x="19349" y="53364"/>
                    <a:pt x="19243" y="53300"/>
                  </a:cubicBezTo>
                  <a:cubicBezTo>
                    <a:pt x="18315" y="52622"/>
                    <a:pt x="17124" y="52229"/>
                    <a:pt x="16029" y="51848"/>
                  </a:cubicBezTo>
                  <a:lnTo>
                    <a:pt x="16029" y="51848"/>
                  </a:lnTo>
                  <a:cubicBezTo>
                    <a:pt x="16981" y="51943"/>
                    <a:pt x="17957" y="52003"/>
                    <a:pt x="18886" y="52015"/>
                  </a:cubicBezTo>
                  <a:cubicBezTo>
                    <a:pt x="18886" y="52062"/>
                    <a:pt x="18886" y="52110"/>
                    <a:pt x="18934" y="52134"/>
                  </a:cubicBezTo>
                  <a:cubicBezTo>
                    <a:pt x="19862" y="52896"/>
                    <a:pt x="20279" y="53979"/>
                    <a:pt x="20339" y="55158"/>
                  </a:cubicBezTo>
                  <a:cubicBezTo>
                    <a:pt x="17029" y="53860"/>
                    <a:pt x="13874" y="52300"/>
                    <a:pt x="10480" y="51205"/>
                  </a:cubicBezTo>
                  <a:cubicBezTo>
                    <a:pt x="10470" y="51202"/>
                    <a:pt x="10460" y="51201"/>
                    <a:pt x="10450" y="51201"/>
                  </a:cubicBezTo>
                  <a:cubicBezTo>
                    <a:pt x="10336" y="51201"/>
                    <a:pt x="10266" y="51376"/>
                    <a:pt x="10397" y="51431"/>
                  </a:cubicBezTo>
                  <a:cubicBezTo>
                    <a:pt x="13624" y="52955"/>
                    <a:pt x="17029" y="53979"/>
                    <a:pt x="20351" y="55277"/>
                  </a:cubicBezTo>
                  <a:lnTo>
                    <a:pt x="20351" y="55872"/>
                  </a:lnTo>
                  <a:cubicBezTo>
                    <a:pt x="20220" y="55896"/>
                    <a:pt x="20136" y="56027"/>
                    <a:pt x="20136" y="56146"/>
                  </a:cubicBezTo>
                  <a:cubicBezTo>
                    <a:pt x="20124" y="56146"/>
                    <a:pt x="20124" y="56134"/>
                    <a:pt x="20112" y="56134"/>
                  </a:cubicBezTo>
                  <a:cubicBezTo>
                    <a:pt x="15255" y="53789"/>
                    <a:pt x="9897" y="51943"/>
                    <a:pt x="4813" y="50181"/>
                  </a:cubicBezTo>
                  <a:lnTo>
                    <a:pt x="4765" y="50181"/>
                  </a:lnTo>
                  <a:lnTo>
                    <a:pt x="4682" y="50002"/>
                  </a:lnTo>
                  <a:close/>
                  <a:moveTo>
                    <a:pt x="21446" y="56598"/>
                  </a:moveTo>
                  <a:cubicBezTo>
                    <a:pt x="21446" y="56670"/>
                    <a:pt x="21470" y="56753"/>
                    <a:pt x="21470" y="56837"/>
                  </a:cubicBezTo>
                  <a:cubicBezTo>
                    <a:pt x="21482" y="57146"/>
                    <a:pt x="21482" y="57527"/>
                    <a:pt x="21482" y="57896"/>
                  </a:cubicBezTo>
                  <a:cubicBezTo>
                    <a:pt x="21305" y="57720"/>
                    <a:pt x="21008" y="57648"/>
                    <a:pt x="20743" y="57648"/>
                  </a:cubicBezTo>
                  <a:cubicBezTo>
                    <a:pt x="20686" y="57648"/>
                    <a:pt x="20630" y="57652"/>
                    <a:pt x="20577" y="57658"/>
                  </a:cubicBezTo>
                  <a:cubicBezTo>
                    <a:pt x="20601" y="57551"/>
                    <a:pt x="20636" y="57444"/>
                    <a:pt x="20648" y="57349"/>
                  </a:cubicBezTo>
                  <a:cubicBezTo>
                    <a:pt x="20814" y="57448"/>
                    <a:pt x="20986" y="57536"/>
                    <a:pt x="21139" y="57536"/>
                  </a:cubicBezTo>
                  <a:cubicBezTo>
                    <a:pt x="21206" y="57536"/>
                    <a:pt x="21269" y="57519"/>
                    <a:pt x="21327" y="57480"/>
                  </a:cubicBezTo>
                  <a:cubicBezTo>
                    <a:pt x="21422" y="57396"/>
                    <a:pt x="21470" y="57313"/>
                    <a:pt x="21446" y="57194"/>
                  </a:cubicBezTo>
                  <a:cubicBezTo>
                    <a:pt x="21434" y="57099"/>
                    <a:pt x="21363" y="57051"/>
                    <a:pt x="21267" y="57015"/>
                  </a:cubicBezTo>
                  <a:cubicBezTo>
                    <a:pt x="21244" y="57003"/>
                    <a:pt x="21196" y="56979"/>
                    <a:pt x="21148" y="56968"/>
                  </a:cubicBezTo>
                  <a:cubicBezTo>
                    <a:pt x="21077" y="56944"/>
                    <a:pt x="21005" y="56932"/>
                    <a:pt x="20934" y="56896"/>
                  </a:cubicBezTo>
                  <a:cubicBezTo>
                    <a:pt x="20874" y="56884"/>
                    <a:pt x="20815" y="56849"/>
                    <a:pt x="20767" y="56837"/>
                  </a:cubicBezTo>
                  <a:cubicBezTo>
                    <a:pt x="20779" y="56765"/>
                    <a:pt x="20791" y="56670"/>
                    <a:pt x="20803" y="56598"/>
                  </a:cubicBezTo>
                  <a:cubicBezTo>
                    <a:pt x="20928" y="56658"/>
                    <a:pt x="21064" y="56702"/>
                    <a:pt x="21187" y="56702"/>
                  </a:cubicBezTo>
                  <a:cubicBezTo>
                    <a:pt x="21286" y="56702"/>
                    <a:pt x="21377" y="56673"/>
                    <a:pt x="21446" y="56598"/>
                  </a:cubicBezTo>
                  <a:close/>
                  <a:moveTo>
                    <a:pt x="15653" y="58483"/>
                  </a:moveTo>
                  <a:cubicBezTo>
                    <a:pt x="15626" y="58483"/>
                    <a:pt x="15608" y="58541"/>
                    <a:pt x="15648" y="58551"/>
                  </a:cubicBezTo>
                  <a:cubicBezTo>
                    <a:pt x="15804" y="58622"/>
                    <a:pt x="15956" y="58696"/>
                    <a:pt x="16104" y="58775"/>
                  </a:cubicBezTo>
                  <a:lnTo>
                    <a:pt x="16104" y="58775"/>
                  </a:lnTo>
                  <a:cubicBezTo>
                    <a:pt x="15958" y="58685"/>
                    <a:pt x="15814" y="58591"/>
                    <a:pt x="15671" y="58492"/>
                  </a:cubicBezTo>
                  <a:cubicBezTo>
                    <a:pt x="15665" y="58485"/>
                    <a:pt x="15659" y="58483"/>
                    <a:pt x="15653" y="58483"/>
                  </a:cubicBezTo>
                  <a:close/>
                  <a:moveTo>
                    <a:pt x="20589" y="58087"/>
                  </a:moveTo>
                  <a:cubicBezTo>
                    <a:pt x="20770" y="58278"/>
                    <a:pt x="21037" y="58454"/>
                    <a:pt x="21270" y="58454"/>
                  </a:cubicBezTo>
                  <a:cubicBezTo>
                    <a:pt x="21327" y="58454"/>
                    <a:pt x="21383" y="58444"/>
                    <a:pt x="21434" y="58420"/>
                  </a:cubicBezTo>
                  <a:lnTo>
                    <a:pt x="21434" y="58420"/>
                  </a:lnTo>
                  <a:cubicBezTo>
                    <a:pt x="21434" y="58515"/>
                    <a:pt x="21422" y="58658"/>
                    <a:pt x="21410" y="58777"/>
                  </a:cubicBezTo>
                  <a:cubicBezTo>
                    <a:pt x="21184" y="58515"/>
                    <a:pt x="20672" y="58444"/>
                    <a:pt x="20351" y="58373"/>
                  </a:cubicBezTo>
                  <a:cubicBezTo>
                    <a:pt x="20363" y="58337"/>
                    <a:pt x="20363" y="58313"/>
                    <a:pt x="20374" y="58277"/>
                  </a:cubicBezTo>
                  <a:cubicBezTo>
                    <a:pt x="20493" y="58277"/>
                    <a:pt x="20577" y="58206"/>
                    <a:pt x="20589" y="58087"/>
                  </a:cubicBezTo>
                  <a:close/>
                  <a:moveTo>
                    <a:pt x="4884" y="50538"/>
                  </a:moveTo>
                  <a:lnTo>
                    <a:pt x="4884" y="50538"/>
                  </a:lnTo>
                  <a:cubicBezTo>
                    <a:pt x="9873" y="52527"/>
                    <a:pt x="14874" y="54741"/>
                    <a:pt x="19934" y="56515"/>
                  </a:cubicBezTo>
                  <a:cubicBezTo>
                    <a:pt x="19950" y="56519"/>
                    <a:pt x="19966" y="56521"/>
                    <a:pt x="19981" y="56521"/>
                  </a:cubicBezTo>
                  <a:cubicBezTo>
                    <a:pt x="20100" y="56521"/>
                    <a:pt x="20184" y="56406"/>
                    <a:pt x="20184" y="56301"/>
                  </a:cubicBezTo>
                  <a:cubicBezTo>
                    <a:pt x="20196" y="56313"/>
                    <a:pt x="20220" y="56337"/>
                    <a:pt x="20243" y="56348"/>
                  </a:cubicBezTo>
                  <a:cubicBezTo>
                    <a:pt x="20255" y="56348"/>
                    <a:pt x="20279" y="56360"/>
                    <a:pt x="20291" y="56360"/>
                  </a:cubicBezTo>
                  <a:cubicBezTo>
                    <a:pt x="20279" y="56491"/>
                    <a:pt x="20255" y="56634"/>
                    <a:pt x="20232" y="56777"/>
                  </a:cubicBezTo>
                  <a:cubicBezTo>
                    <a:pt x="20172" y="56837"/>
                    <a:pt x="20160" y="56932"/>
                    <a:pt x="20184" y="57015"/>
                  </a:cubicBezTo>
                  <a:cubicBezTo>
                    <a:pt x="20160" y="57182"/>
                    <a:pt x="20112" y="57360"/>
                    <a:pt x="20065" y="57527"/>
                  </a:cubicBezTo>
                  <a:cubicBezTo>
                    <a:pt x="18446" y="56527"/>
                    <a:pt x="16374" y="55956"/>
                    <a:pt x="14588" y="55420"/>
                  </a:cubicBezTo>
                  <a:cubicBezTo>
                    <a:pt x="14583" y="55419"/>
                    <a:pt x="14579" y="55418"/>
                    <a:pt x="14575" y="55418"/>
                  </a:cubicBezTo>
                  <a:cubicBezTo>
                    <a:pt x="14527" y="55418"/>
                    <a:pt x="14520" y="55482"/>
                    <a:pt x="14564" y="55515"/>
                  </a:cubicBezTo>
                  <a:cubicBezTo>
                    <a:pt x="16422" y="56217"/>
                    <a:pt x="18088" y="57289"/>
                    <a:pt x="19898" y="58075"/>
                  </a:cubicBezTo>
                  <a:cubicBezTo>
                    <a:pt x="19827" y="58313"/>
                    <a:pt x="19743" y="58551"/>
                    <a:pt x="19636" y="58789"/>
                  </a:cubicBezTo>
                  <a:cubicBezTo>
                    <a:pt x="14755" y="56777"/>
                    <a:pt x="9992" y="54515"/>
                    <a:pt x="5158" y="52419"/>
                  </a:cubicBezTo>
                  <a:lnTo>
                    <a:pt x="5158" y="52205"/>
                  </a:lnTo>
                  <a:cubicBezTo>
                    <a:pt x="5158" y="51955"/>
                    <a:pt x="5123" y="51705"/>
                    <a:pt x="5099" y="51455"/>
                  </a:cubicBezTo>
                  <a:lnTo>
                    <a:pt x="5099" y="51455"/>
                  </a:lnTo>
                  <a:cubicBezTo>
                    <a:pt x="7397" y="52550"/>
                    <a:pt x="9718" y="53610"/>
                    <a:pt x="12135" y="54467"/>
                  </a:cubicBezTo>
                  <a:cubicBezTo>
                    <a:pt x="12148" y="54472"/>
                    <a:pt x="12161" y="54475"/>
                    <a:pt x="12172" y="54475"/>
                  </a:cubicBezTo>
                  <a:cubicBezTo>
                    <a:pt x="12268" y="54475"/>
                    <a:pt x="12314" y="54318"/>
                    <a:pt x="12219" y="54265"/>
                  </a:cubicBezTo>
                  <a:cubicBezTo>
                    <a:pt x="9897" y="53039"/>
                    <a:pt x="7480" y="52027"/>
                    <a:pt x="5039" y="51062"/>
                  </a:cubicBezTo>
                  <a:cubicBezTo>
                    <a:pt x="5003" y="50884"/>
                    <a:pt x="4944" y="50705"/>
                    <a:pt x="4884" y="50538"/>
                  </a:cubicBezTo>
                  <a:close/>
                  <a:moveTo>
                    <a:pt x="16104" y="58775"/>
                  </a:moveTo>
                  <a:lnTo>
                    <a:pt x="16104" y="58775"/>
                  </a:lnTo>
                  <a:cubicBezTo>
                    <a:pt x="16288" y="58887"/>
                    <a:pt x="16477" y="58993"/>
                    <a:pt x="16671" y="59096"/>
                  </a:cubicBezTo>
                  <a:lnTo>
                    <a:pt x="16671" y="59096"/>
                  </a:lnTo>
                  <a:cubicBezTo>
                    <a:pt x="16486" y="58984"/>
                    <a:pt x="16298" y="58877"/>
                    <a:pt x="16104" y="58775"/>
                  </a:cubicBezTo>
                  <a:close/>
                  <a:moveTo>
                    <a:pt x="20220" y="58777"/>
                  </a:moveTo>
                  <a:cubicBezTo>
                    <a:pt x="20484" y="58950"/>
                    <a:pt x="20845" y="59245"/>
                    <a:pt x="21167" y="59245"/>
                  </a:cubicBezTo>
                  <a:cubicBezTo>
                    <a:pt x="21222" y="59245"/>
                    <a:pt x="21275" y="59237"/>
                    <a:pt x="21327" y="59218"/>
                  </a:cubicBezTo>
                  <a:lnTo>
                    <a:pt x="21327" y="59218"/>
                  </a:lnTo>
                  <a:cubicBezTo>
                    <a:pt x="21315" y="59313"/>
                    <a:pt x="21303" y="59396"/>
                    <a:pt x="21267" y="59480"/>
                  </a:cubicBezTo>
                  <a:cubicBezTo>
                    <a:pt x="21136" y="59396"/>
                    <a:pt x="20970" y="59337"/>
                    <a:pt x="20827" y="59277"/>
                  </a:cubicBezTo>
                  <a:cubicBezTo>
                    <a:pt x="20589" y="59182"/>
                    <a:pt x="20363" y="59087"/>
                    <a:pt x="20124" y="58992"/>
                  </a:cubicBezTo>
                  <a:lnTo>
                    <a:pt x="20220" y="58777"/>
                  </a:lnTo>
                  <a:close/>
                  <a:moveTo>
                    <a:pt x="11838" y="58194"/>
                  </a:moveTo>
                  <a:lnTo>
                    <a:pt x="11838" y="58194"/>
                  </a:lnTo>
                  <a:cubicBezTo>
                    <a:pt x="12159" y="58325"/>
                    <a:pt x="12504" y="58456"/>
                    <a:pt x="12838" y="58575"/>
                  </a:cubicBezTo>
                  <a:cubicBezTo>
                    <a:pt x="12873" y="58611"/>
                    <a:pt x="12921" y="58623"/>
                    <a:pt x="12969" y="58658"/>
                  </a:cubicBezTo>
                  <a:cubicBezTo>
                    <a:pt x="12933" y="58658"/>
                    <a:pt x="12921" y="58694"/>
                    <a:pt x="12969" y="58718"/>
                  </a:cubicBezTo>
                  <a:cubicBezTo>
                    <a:pt x="13159" y="58789"/>
                    <a:pt x="13338" y="58861"/>
                    <a:pt x="13516" y="58932"/>
                  </a:cubicBezTo>
                  <a:cubicBezTo>
                    <a:pt x="13979" y="59173"/>
                    <a:pt x="14426" y="59406"/>
                    <a:pt x="14877" y="59638"/>
                  </a:cubicBezTo>
                  <a:lnTo>
                    <a:pt x="14877" y="59638"/>
                  </a:lnTo>
                  <a:cubicBezTo>
                    <a:pt x="13858" y="59146"/>
                    <a:pt x="12859" y="58664"/>
                    <a:pt x="11838" y="58194"/>
                  </a:cubicBezTo>
                  <a:close/>
                  <a:moveTo>
                    <a:pt x="15166" y="59786"/>
                  </a:moveTo>
                  <a:cubicBezTo>
                    <a:pt x="15176" y="59791"/>
                    <a:pt x="15185" y="59796"/>
                    <a:pt x="15195" y="59801"/>
                  </a:cubicBezTo>
                  <a:cubicBezTo>
                    <a:pt x="15185" y="59796"/>
                    <a:pt x="15175" y="59791"/>
                    <a:pt x="15166" y="59786"/>
                  </a:cubicBezTo>
                  <a:close/>
                  <a:moveTo>
                    <a:pt x="7456" y="56229"/>
                  </a:moveTo>
                  <a:cubicBezTo>
                    <a:pt x="7837" y="56396"/>
                    <a:pt x="8194" y="56551"/>
                    <a:pt x="8563" y="56718"/>
                  </a:cubicBezTo>
                  <a:cubicBezTo>
                    <a:pt x="9290" y="57075"/>
                    <a:pt x="10016" y="57432"/>
                    <a:pt x="10766" y="57741"/>
                  </a:cubicBezTo>
                  <a:cubicBezTo>
                    <a:pt x="10659" y="57789"/>
                    <a:pt x="10611" y="57956"/>
                    <a:pt x="10730" y="58015"/>
                  </a:cubicBezTo>
                  <a:cubicBezTo>
                    <a:pt x="11981" y="58634"/>
                    <a:pt x="13243" y="59265"/>
                    <a:pt x="14493" y="59885"/>
                  </a:cubicBezTo>
                  <a:cubicBezTo>
                    <a:pt x="13088" y="59254"/>
                    <a:pt x="11766" y="58539"/>
                    <a:pt x="10838" y="58087"/>
                  </a:cubicBezTo>
                  <a:cubicBezTo>
                    <a:pt x="9683" y="57527"/>
                    <a:pt x="8563" y="56884"/>
                    <a:pt x="7456" y="56229"/>
                  </a:cubicBezTo>
                  <a:close/>
                  <a:moveTo>
                    <a:pt x="5158" y="52729"/>
                  </a:moveTo>
                  <a:cubicBezTo>
                    <a:pt x="9897" y="54932"/>
                    <a:pt x="14719" y="56944"/>
                    <a:pt x="19446" y="59218"/>
                  </a:cubicBezTo>
                  <a:cubicBezTo>
                    <a:pt x="19458" y="59254"/>
                    <a:pt x="19458" y="59254"/>
                    <a:pt x="19446" y="59254"/>
                  </a:cubicBezTo>
                  <a:cubicBezTo>
                    <a:pt x="19403" y="59235"/>
                    <a:pt x="19361" y="59226"/>
                    <a:pt x="19321" y="59226"/>
                  </a:cubicBezTo>
                  <a:cubicBezTo>
                    <a:pt x="19062" y="59226"/>
                    <a:pt x="18893" y="59582"/>
                    <a:pt x="19172" y="59706"/>
                  </a:cubicBezTo>
                  <a:cubicBezTo>
                    <a:pt x="19184" y="59706"/>
                    <a:pt x="19208" y="59730"/>
                    <a:pt x="19220" y="59730"/>
                  </a:cubicBezTo>
                  <a:cubicBezTo>
                    <a:pt x="19184" y="59766"/>
                    <a:pt x="19172" y="59813"/>
                    <a:pt x="19148" y="59861"/>
                  </a:cubicBezTo>
                  <a:lnTo>
                    <a:pt x="19124" y="59861"/>
                  </a:lnTo>
                  <a:cubicBezTo>
                    <a:pt x="19091" y="59842"/>
                    <a:pt x="19058" y="59834"/>
                    <a:pt x="19027" y="59834"/>
                  </a:cubicBezTo>
                  <a:cubicBezTo>
                    <a:pt x="18881" y="59834"/>
                    <a:pt x="18776" y="60019"/>
                    <a:pt x="18874" y="60147"/>
                  </a:cubicBezTo>
                  <a:cubicBezTo>
                    <a:pt x="18648" y="60039"/>
                    <a:pt x="18422" y="59932"/>
                    <a:pt x="18184" y="59825"/>
                  </a:cubicBezTo>
                  <a:cubicBezTo>
                    <a:pt x="18173" y="59794"/>
                    <a:pt x="18154" y="59763"/>
                    <a:pt x="18110" y="59763"/>
                  </a:cubicBezTo>
                  <a:cubicBezTo>
                    <a:pt x="18104" y="59763"/>
                    <a:pt x="18096" y="59764"/>
                    <a:pt x="18088" y="59766"/>
                  </a:cubicBezTo>
                  <a:lnTo>
                    <a:pt x="18041" y="59766"/>
                  </a:lnTo>
                  <a:cubicBezTo>
                    <a:pt x="17707" y="59623"/>
                    <a:pt x="17398" y="59456"/>
                    <a:pt x="17076" y="59313"/>
                  </a:cubicBezTo>
                  <a:cubicBezTo>
                    <a:pt x="16981" y="59265"/>
                    <a:pt x="16898" y="59206"/>
                    <a:pt x="16791" y="59158"/>
                  </a:cubicBezTo>
                  <a:cubicBezTo>
                    <a:pt x="16750" y="59138"/>
                    <a:pt x="16711" y="59117"/>
                    <a:pt x="16671" y="59096"/>
                  </a:cubicBezTo>
                  <a:lnTo>
                    <a:pt x="16671" y="59096"/>
                  </a:lnTo>
                  <a:cubicBezTo>
                    <a:pt x="16679" y="59101"/>
                    <a:pt x="16687" y="59106"/>
                    <a:pt x="16695" y="59111"/>
                  </a:cubicBezTo>
                  <a:cubicBezTo>
                    <a:pt x="15660" y="58623"/>
                    <a:pt x="14481" y="58325"/>
                    <a:pt x="13350" y="58099"/>
                  </a:cubicBezTo>
                  <a:cubicBezTo>
                    <a:pt x="12457" y="57694"/>
                    <a:pt x="11576" y="57313"/>
                    <a:pt x="10683" y="56908"/>
                  </a:cubicBezTo>
                  <a:cubicBezTo>
                    <a:pt x="8802" y="55896"/>
                    <a:pt x="6908" y="54908"/>
                    <a:pt x="4992" y="53955"/>
                  </a:cubicBezTo>
                  <a:cubicBezTo>
                    <a:pt x="5063" y="53753"/>
                    <a:pt x="5111" y="53515"/>
                    <a:pt x="5123" y="53277"/>
                  </a:cubicBezTo>
                  <a:cubicBezTo>
                    <a:pt x="6373" y="54277"/>
                    <a:pt x="7742" y="55086"/>
                    <a:pt x="9290" y="55539"/>
                  </a:cubicBezTo>
                  <a:cubicBezTo>
                    <a:pt x="9303" y="55544"/>
                    <a:pt x="9316" y="55546"/>
                    <a:pt x="9329" y="55546"/>
                  </a:cubicBezTo>
                  <a:cubicBezTo>
                    <a:pt x="9438" y="55546"/>
                    <a:pt x="9504" y="55375"/>
                    <a:pt x="9397" y="55301"/>
                  </a:cubicBezTo>
                  <a:cubicBezTo>
                    <a:pt x="7920" y="54610"/>
                    <a:pt x="6492" y="53860"/>
                    <a:pt x="5158" y="52955"/>
                  </a:cubicBezTo>
                  <a:lnTo>
                    <a:pt x="5158" y="52729"/>
                  </a:lnTo>
                  <a:close/>
                  <a:moveTo>
                    <a:pt x="15171" y="58908"/>
                  </a:moveTo>
                  <a:lnTo>
                    <a:pt x="15171" y="58908"/>
                  </a:lnTo>
                  <a:cubicBezTo>
                    <a:pt x="15850" y="59170"/>
                    <a:pt x="16541" y="59456"/>
                    <a:pt x="17243" y="59730"/>
                  </a:cubicBezTo>
                  <a:cubicBezTo>
                    <a:pt x="17264" y="59736"/>
                    <a:pt x="17284" y="59738"/>
                    <a:pt x="17301" y="59738"/>
                  </a:cubicBezTo>
                  <a:cubicBezTo>
                    <a:pt x="17395" y="59738"/>
                    <a:pt x="17445" y="59665"/>
                    <a:pt x="17445" y="59575"/>
                  </a:cubicBezTo>
                  <a:lnTo>
                    <a:pt x="17850" y="59837"/>
                  </a:lnTo>
                  <a:cubicBezTo>
                    <a:pt x="17838" y="59897"/>
                    <a:pt x="17862" y="59992"/>
                    <a:pt x="17957" y="59992"/>
                  </a:cubicBezTo>
                  <a:lnTo>
                    <a:pt x="18077" y="59992"/>
                  </a:lnTo>
                  <a:cubicBezTo>
                    <a:pt x="18291" y="60158"/>
                    <a:pt x="18529" y="60301"/>
                    <a:pt x="18755" y="60456"/>
                  </a:cubicBezTo>
                  <a:cubicBezTo>
                    <a:pt x="18755" y="60456"/>
                    <a:pt x="18755" y="60468"/>
                    <a:pt x="18743" y="60468"/>
                  </a:cubicBezTo>
                  <a:cubicBezTo>
                    <a:pt x="18731" y="60468"/>
                    <a:pt x="18708" y="60468"/>
                    <a:pt x="18696" y="60480"/>
                  </a:cubicBezTo>
                  <a:cubicBezTo>
                    <a:pt x="17517" y="59968"/>
                    <a:pt x="16350" y="59432"/>
                    <a:pt x="15171" y="58908"/>
                  </a:cubicBezTo>
                  <a:close/>
                  <a:moveTo>
                    <a:pt x="19958" y="59361"/>
                  </a:moveTo>
                  <a:cubicBezTo>
                    <a:pt x="20184" y="59480"/>
                    <a:pt x="20410" y="59623"/>
                    <a:pt x="20636" y="59742"/>
                  </a:cubicBezTo>
                  <a:cubicBezTo>
                    <a:pt x="20791" y="59825"/>
                    <a:pt x="20958" y="59932"/>
                    <a:pt x="21136" y="59956"/>
                  </a:cubicBezTo>
                  <a:cubicBezTo>
                    <a:pt x="21017" y="60278"/>
                    <a:pt x="20874" y="60563"/>
                    <a:pt x="20672" y="60813"/>
                  </a:cubicBezTo>
                  <a:cubicBezTo>
                    <a:pt x="20660" y="60778"/>
                    <a:pt x="20660" y="60754"/>
                    <a:pt x="20636" y="60718"/>
                  </a:cubicBezTo>
                  <a:cubicBezTo>
                    <a:pt x="20458" y="60516"/>
                    <a:pt x="20172" y="60408"/>
                    <a:pt x="19934" y="60289"/>
                  </a:cubicBezTo>
                  <a:cubicBezTo>
                    <a:pt x="19815" y="60230"/>
                    <a:pt x="19708" y="60170"/>
                    <a:pt x="19589" y="60111"/>
                  </a:cubicBezTo>
                  <a:cubicBezTo>
                    <a:pt x="19624" y="60063"/>
                    <a:pt x="19636" y="60004"/>
                    <a:pt x="19660" y="59968"/>
                  </a:cubicBezTo>
                  <a:cubicBezTo>
                    <a:pt x="19803" y="60027"/>
                    <a:pt x="19934" y="60099"/>
                    <a:pt x="20065" y="60158"/>
                  </a:cubicBezTo>
                  <a:cubicBezTo>
                    <a:pt x="20266" y="60254"/>
                    <a:pt x="20451" y="60373"/>
                    <a:pt x="20664" y="60373"/>
                  </a:cubicBezTo>
                  <a:cubicBezTo>
                    <a:pt x="20716" y="60373"/>
                    <a:pt x="20770" y="60365"/>
                    <a:pt x="20827" y="60349"/>
                  </a:cubicBezTo>
                  <a:cubicBezTo>
                    <a:pt x="20958" y="60313"/>
                    <a:pt x="21005" y="60170"/>
                    <a:pt x="20946" y="60051"/>
                  </a:cubicBezTo>
                  <a:cubicBezTo>
                    <a:pt x="20827" y="59801"/>
                    <a:pt x="20541" y="59742"/>
                    <a:pt x="20303" y="59623"/>
                  </a:cubicBezTo>
                  <a:cubicBezTo>
                    <a:pt x="20172" y="59563"/>
                    <a:pt x="20053" y="59504"/>
                    <a:pt x="19922" y="59456"/>
                  </a:cubicBezTo>
                  <a:lnTo>
                    <a:pt x="19958" y="59361"/>
                  </a:lnTo>
                  <a:close/>
                  <a:moveTo>
                    <a:pt x="44425" y="43216"/>
                  </a:moveTo>
                  <a:lnTo>
                    <a:pt x="44425" y="43252"/>
                  </a:lnTo>
                  <a:cubicBezTo>
                    <a:pt x="44592" y="43621"/>
                    <a:pt x="44735" y="44014"/>
                    <a:pt x="44842" y="44407"/>
                  </a:cubicBezTo>
                  <a:cubicBezTo>
                    <a:pt x="44901" y="44633"/>
                    <a:pt x="44949" y="44859"/>
                    <a:pt x="44997" y="45085"/>
                  </a:cubicBezTo>
                  <a:cubicBezTo>
                    <a:pt x="42341" y="46014"/>
                    <a:pt x="39710" y="47014"/>
                    <a:pt x="37091" y="48014"/>
                  </a:cubicBezTo>
                  <a:cubicBezTo>
                    <a:pt x="37055" y="47907"/>
                    <a:pt x="37031" y="47824"/>
                    <a:pt x="36996" y="47716"/>
                  </a:cubicBezTo>
                  <a:cubicBezTo>
                    <a:pt x="36982" y="47665"/>
                    <a:pt x="36938" y="47643"/>
                    <a:pt x="36895" y="47643"/>
                  </a:cubicBezTo>
                  <a:cubicBezTo>
                    <a:pt x="36826" y="47643"/>
                    <a:pt x="36757" y="47696"/>
                    <a:pt x="36793" y="47776"/>
                  </a:cubicBezTo>
                  <a:cubicBezTo>
                    <a:pt x="36841" y="47883"/>
                    <a:pt x="36865" y="47978"/>
                    <a:pt x="36912" y="48086"/>
                  </a:cubicBezTo>
                  <a:cubicBezTo>
                    <a:pt x="36781" y="48133"/>
                    <a:pt x="36662" y="48181"/>
                    <a:pt x="36543" y="48240"/>
                  </a:cubicBezTo>
                  <a:cubicBezTo>
                    <a:pt x="36484" y="48014"/>
                    <a:pt x="36376" y="47800"/>
                    <a:pt x="36305" y="47597"/>
                  </a:cubicBezTo>
                  <a:cubicBezTo>
                    <a:pt x="36290" y="47567"/>
                    <a:pt x="36258" y="47554"/>
                    <a:pt x="36228" y="47554"/>
                  </a:cubicBezTo>
                  <a:cubicBezTo>
                    <a:pt x="36187" y="47554"/>
                    <a:pt x="36148" y="47580"/>
                    <a:pt x="36162" y="47621"/>
                  </a:cubicBezTo>
                  <a:cubicBezTo>
                    <a:pt x="36257" y="47836"/>
                    <a:pt x="36329" y="48062"/>
                    <a:pt x="36436" y="48264"/>
                  </a:cubicBezTo>
                  <a:cubicBezTo>
                    <a:pt x="36329" y="48312"/>
                    <a:pt x="36210" y="48359"/>
                    <a:pt x="36103" y="48383"/>
                  </a:cubicBezTo>
                  <a:cubicBezTo>
                    <a:pt x="36103" y="48074"/>
                    <a:pt x="36019" y="47740"/>
                    <a:pt x="35972" y="47431"/>
                  </a:cubicBezTo>
                  <a:cubicBezTo>
                    <a:pt x="35961" y="47353"/>
                    <a:pt x="35895" y="47318"/>
                    <a:pt x="35826" y="47318"/>
                  </a:cubicBezTo>
                  <a:cubicBezTo>
                    <a:pt x="35736" y="47318"/>
                    <a:pt x="35642" y="47377"/>
                    <a:pt x="35662" y="47478"/>
                  </a:cubicBezTo>
                  <a:cubicBezTo>
                    <a:pt x="35710" y="47800"/>
                    <a:pt x="35710" y="48181"/>
                    <a:pt x="35793" y="48502"/>
                  </a:cubicBezTo>
                  <a:cubicBezTo>
                    <a:pt x="33340" y="49455"/>
                    <a:pt x="30888" y="50407"/>
                    <a:pt x="28447" y="51348"/>
                  </a:cubicBezTo>
                  <a:cubicBezTo>
                    <a:pt x="28252" y="51413"/>
                    <a:pt x="28313" y="51703"/>
                    <a:pt x="28477" y="51703"/>
                  </a:cubicBezTo>
                  <a:cubicBezTo>
                    <a:pt x="28494" y="51703"/>
                    <a:pt x="28511" y="51700"/>
                    <a:pt x="28530" y="51693"/>
                  </a:cubicBezTo>
                  <a:cubicBezTo>
                    <a:pt x="35984" y="49276"/>
                    <a:pt x="43592" y="46907"/>
                    <a:pt x="50950" y="44085"/>
                  </a:cubicBezTo>
                  <a:cubicBezTo>
                    <a:pt x="51605" y="44395"/>
                    <a:pt x="52236" y="44728"/>
                    <a:pt x="52890" y="45026"/>
                  </a:cubicBezTo>
                  <a:cubicBezTo>
                    <a:pt x="51271" y="45335"/>
                    <a:pt x="49676" y="45704"/>
                    <a:pt x="48152" y="46050"/>
                  </a:cubicBezTo>
                  <a:cubicBezTo>
                    <a:pt x="47952" y="46083"/>
                    <a:pt x="48021" y="46364"/>
                    <a:pt x="48195" y="46364"/>
                  </a:cubicBezTo>
                  <a:cubicBezTo>
                    <a:pt x="48208" y="46364"/>
                    <a:pt x="48221" y="46362"/>
                    <a:pt x="48235" y="46359"/>
                  </a:cubicBezTo>
                  <a:cubicBezTo>
                    <a:pt x="51855" y="45645"/>
                    <a:pt x="55545" y="45597"/>
                    <a:pt x="59141" y="44966"/>
                  </a:cubicBezTo>
                  <a:cubicBezTo>
                    <a:pt x="59308" y="44930"/>
                    <a:pt x="59367" y="44788"/>
                    <a:pt x="59344" y="44668"/>
                  </a:cubicBezTo>
                  <a:cubicBezTo>
                    <a:pt x="59367" y="44645"/>
                    <a:pt x="59403" y="44633"/>
                    <a:pt x="59415" y="44621"/>
                  </a:cubicBezTo>
                  <a:cubicBezTo>
                    <a:pt x="59439" y="44692"/>
                    <a:pt x="59522" y="44752"/>
                    <a:pt x="59617" y="44752"/>
                  </a:cubicBezTo>
                  <a:cubicBezTo>
                    <a:pt x="59665" y="44752"/>
                    <a:pt x="59713" y="44740"/>
                    <a:pt x="59736" y="44704"/>
                  </a:cubicBezTo>
                  <a:lnTo>
                    <a:pt x="59796" y="44704"/>
                  </a:lnTo>
                  <a:cubicBezTo>
                    <a:pt x="59844" y="44692"/>
                    <a:pt x="59891" y="44692"/>
                    <a:pt x="59915" y="44680"/>
                  </a:cubicBezTo>
                  <a:cubicBezTo>
                    <a:pt x="60082" y="44633"/>
                    <a:pt x="60082" y="44395"/>
                    <a:pt x="59915" y="44371"/>
                  </a:cubicBezTo>
                  <a:cubicBezTo>
                    <a:pt x="59879" y="44347"/>
                    <a:pt x="59832" y="44347"/>
                    <a:pt x="59796" y="44335"/>
                  </a:cubicBezTo>
                  <a:lnTo>
                    <a:pt x="59736" y="44335"/>
                  </a:lnTo>
                  <a:cubicBezTo>
                    <a:pt x="59713" y="44323"/>
                    <a:pt x="59665" y="44287"/>
                    <a:pt x="59617" y="44287"/>
                  </a:cubicBezTo>
                  <a:lnTo>
                    <a:pt x="59606" y="44287"/>
                  </a:lnTo>
                  <a:cubicBezTo>
                    <a:pt x="59617" y="44192"/>
                    <a:pt x="59606" y="44073"/>
                    <a:pt x="59546" y="43978"/>
                  </a:cubicBezTo>
                  <a:lnTo>
                    <a:pt x="59546" y="43978"/>
                  </a:lnTo>
                  <a:cubicBezTo>
                    <a:pt x="59719" y="44002"/>
                    <a:pt x="59876" y="44014"/>
                    <a:pt x="60024" y="44014"/>
                  </a:cubicBezTo>
                  <a:cubicBezTo>
                    <a:pt x="60171" y="44014"/>
                    <a:pt x="60308" y="44002"/>
                    <a:pt x="60439" y="43978"/>
                  </a:cubicBezTo>
                  <a:lnTo>
                    <a:pt x="60439" y="43978"/>
                  </a:lnTo>
                  <a:cubicBezTo>
                    <a:pt x="63499" y="47562"/>
                    <a:pt x="61689" y="52193"/>
                    <a:pt x="60403" y="56170"/>
                  </a:cubicBezTo>
                  <a:cubicBezTo>
                    <a:pt x="60308" y="56122"/>
                    <a:pt x="60201" y="56098"/>
                    <a:pt x="60070" y="56098"/>
                  </a:cubicBezTo>
                  <a:cubicBezTo>
                    <a:pt x="59725" y="56098"/>
                    <a:pt x="59510" y="56301"/>
                    <a:pt x="59427" y="56551"/>
                  </a:cubicBezTo>
                  <a:cubicBezTo>
                    <a:pt x="58355" y="56825"/>
                    <a:pt x="57272" y="57063"/>
                    <a:pt x="56200" y="57301"/>
                  </a:cubicBezTo>
                  <a:lnTo>
                    <a:pt x="56200" y="57194"/>
                  </a:lnTo>
                  <a:cubicBezTo>
                    <a:pt x="56200" y="57093"/>
                    <a:pt x="56117" y="57042"/>
                    <a:pt x="56034" y="57042"/>
                  </a:cubicBezTo>
                  <a:cubicBezTo>
                    <a:pt x="55950" y="57042"/>
                    <a:pt x="55867" y="57093"/>
                    <a:pt x="55867" y="57194"/>
                  </a:cubicBezTo>
                  <a:lnTo>
                    <a:pt x="55867" y="57325"/>
                  </a:lnTo>
                  <a:cubicBezTo>
                    <a:pt x="55867" y="57349"/>
                    <a:pt x="55867" y="57360"/>
                    <a:pt x="55891" y="57372"/>
                  </a:cubicBezTo>
                  <a:cubicBezTo>
                    <a:pt x="55593" y="57432"/>
                    <a:pt x="55295" y="57503"/>
                    <a:pt x="54998" y="57563"/>
                  </a:cubicBezTo>
                  <a:cubicBezTo>
                    <a:pt x="54998" y="57360"/>
                    <a:pt x="54974" y="57134"/>
                    <a:pt x="54974" y="56920"/>
                  </a:cubicBezTo>
                  <a:cubicBezTo>
                    <a:pt x="54974" y="56825"/>
                    <a:pt x="54900" y="56777"/>
                    <a:pt x="54825" y="56777"/>
                  </a:cubicBezTo>
                  <a:cubicBezTo>
                    <a:pt x="54751" y="56777"/>
                    <a:pt x="54676" y="56825"/>
                    <a:pt x="54676" y="56920"/>
                  </a:cubicBezTo>
                  <a:cubicBezTo>
                    <a:pt x="54676" y="57146"/>
                    <a:pt x="54664" y="57384"/>
                    <a:pt x="54664" y="57622"/>
                  </a:cubicBezTo>
                  <a:cubicBezTo>
                    <a:pt x="54569" y="57658"/>
                    <a:pt x="54450" y="57670"/>
                    <a:pt x="54343" y="57682"/>
                  </a:cubicBezTo>
                  <a:cubicBezTo>
                    <a:pt x="54426" y="57087"/>
                    <a:pt x="54248" y="56360"/>
                    <a:pt x="54129" y="55789"/>
                  </a:cubicBezTo>
                  <a:cubicBezTo>
                    <a:pt x="54110" y="55715"/>
                    <a:pt x="54060" y="55684"/>
                    <a:pt x="54006" y="55684"/>
                  </a:cubicBezTo>
                  <a:cubicBezTo>
                    <a:pt x="53921" y="55684"/>
                    <a:pt x="53828" y="55763"/>
                    <a:pt x="53843" y="55872"/>
                  </a:cubicBezTo>
                  <a:cubicBezTo>
                    <a:pt x="53902" y="56241"/>
                    <a:pt x="53950" y="56610"/>
                    <a:pt x="53962" y="56979"/>
                  </a:cubicBezTo>
                  <a:cubicBezTo>
                    <a:pt x="53986" y="57241"/>
                    <a:pt x="53950" y="57491"/>
                    <a:pt x="53986" y="57741"/>
                  </a:cubicBezTo>
                  <a:cubicBezTo>
                    <a:pt x="53664" y="57801"/>
                    <a:pt x="53343" y="57861"/>
                    <a:pt x="53033" y="57920"/>
                  </a:cubicBezTo>
                  <a:cubicBezTo>
                    <a:pt x="53093" y="57313"/>
                    <a:pt x="53045" y="56670"/>
                    <a:pt x="52986" y="56098"/>
                  </a:cubicBezTo>
                  <a:cubicBezTo>
                    <a:pt x="52980" y="56051"/>
                    <a:pt x="52947" y="56027"/>
                    <a:pt x="52916" y="56027"/>
                  </a:cubicBezTo>
                  <a:cubicBezTo>
                    <a:pt x="52884" y="56027"/>
                    <a:pt x="52855" y="56051"/>
                    <a:pt x="52855" y="56098"/>
                  </a:cubicBezTo>
                  <a:cubicBezTo>
                    <a:pt x="52878" y="56729"/>
                    <a:pt x="52807" y="57360"/>
                    <a:pt x="52748" y="57980"/>
                  </a:cubicBezTo>
                  <a:cubicBezTo>
                    <a:pt x="52557" y="58015"/>
                    <a:pt x="52355" y="58063"/>
                    <a:pt x="52152" y="58099"/>
                  </a:cubicBezTo>
                  <a:cubicBezTo>
                    <a:pt x="52557" y="54789"/>
                    <a:pt x="52200" y="51360"/>
                    <a:pt x="51462" y="48121"/>
                  </a:cubicBezTo>
                  <a:cubicBezTo>
                    <a:pt x="51447" y="48045"/>
                    <a:pt x="51395" y="48013"/>
                    <a:pt x="51340" y="48013"/>
                  </a:cubicBezTo>
                  <a:cubicBezTo>
                    <a:pt x="51256" y="48013"/>
                    <a:pt x="51166" y="48086"/>
                    <a:pt x="51188" y="48193"/>
                  </a:cubicBezTo>
                  <a:cubicBezTo>
                    <a:pt x="51843" y="51574"/>
                    <a:pt x="51878" y="54801"/>
                    <a:pt x="51735" y="58182"/>
                  </a:cubicBezTo>
                  <a:cubicBezTo>
                    <a:pt x="47866" y="58873"/>
                    <a:pt x="43985" y="59396"/>
                    <a:pt x="40020" y="59777"/>
                  </a:cubicBezTo>
                  <a:lnTo>
                    <a:pt x="40020" y="59468"/>
                  </a:lnTo>
                  <a:cubicBezTo>
                    <a:pt x="40020" y="59379"/>
                    <a:pt x="39948" y="59334"/>
                    <a:pt x="39877" y="59334"/>
                  </a:cubicBezTo>
                  <a:cubicBezTo>
                    <a:pt x="39805" y="59334"/>
                    <a:pt x="39734" y="59379"/>
                    <a:pt x="39734" y="59468"/>
                  </a:cubicBezTo>
                  <a:lnTo>
                    <a:pt x="39734" y="59813"/>
                  </a:lnTo>
                  <a:cubicBezTo>
                    <a:pt x="39555" y="59825"/>
                    <a:pt x="39401" y="59837"/>
                    <a:pt x="39222" y="59861"/>
                  </a:cubicBezTo>
                  <a:cubicBezTo>
                    <a:pt x="39115" y="59873"/>
                    <a:pt x="39020" y="59873"/>
                    <a:pt x="38924" y="59885"/>
                  </a:cubicBezTo>
                  <a:cubicBezTo>
                    <a:pt x="38889" y="59742"/>
                    <a:pt x="38865" y="59575"/>
                    <a:pt x="38829" y="59420"/>
                  </a:cubicBezTo>
                  <a:cubicBezTo>
                    <a:pt x="38819" y="59343"/>
                    <a:pt x="38752" y="59308"/>
                    <a:pt x="38683" y="59308"/>
                  </a:cubicBezTo>
                  <a:cubicBezTo>
                    <a:pt x="38593" y="59308"/>
                    <a:pt x="38499" y="59367"/>
                    <a:pt x="38520" y="59468"/>
                  </a:cubicBezTo>
                  <a:lnTo>
                    <a:pt x="38567" y="59920"/>
                  </a:lnTo>
                  <a:cubicBezTo>
                    <a:pt x="38293" y="59944"/>
                    <a:pt x="38031" y="59956"/>
                    <a:pt x="37758" y="59980"/>
                  </a:cubicBezTo>
                  <a:cubicBezTo>
                    <a:pt x="37746" y="59885"/>
                    <a:pt x="37710" y="59777"/>
                    <a:pt x="37698" y="59694"/>
                  </a:cubicBezTo>
                  <a:cubicBezTo>
                    <a:pt x="37689" y="59628"/>
                    <a:pt x="37645" y="59599"/>
                    <a:pt x="37598" y="59599"/>
                  </a:cubicBezTo>
                  <a:cubicBezTo>
                    <a:pt x="37526" y="59599"/>
                    <a:pt x="37446" y="59665"/>
                    <a:pt x="37460" y="59766"/>
                  </a:cubicBezTo>
                  <a:cubicBezTo>
                    <a:pt x="37472" y="59837"/>
                    <a:pt x="37472" y="59920"/>
                    <a:pt x="37496" y="60004"/>
                  </a:cubicBezTo>
                  <a:cubicBezTo>
                    <a:pt x="37341" y="60016"/>
                    <a:pt x="37198" y="60039"/>
                    <a:pt x="37043" y="60039"/>
                  </a:cubicBezTo>
                  <a:cubicBezTo>
                    <a:pt x="37019" y="59825"/>
                    <a:pt x="36972" y="59623"/>
                    <a:pt x="36924" y="59420"/>
                  </a:cubicBezTo>
                  <a:cubicBezTo>
                    <a:pt x="36914" y="59353"/>
                    <a:pt x="36856" y="59322"/>
                    <a:pt x="36795" y="59322"/>
                  </a:cubicBezTo>
                  <a:cubicBezTo>
                    <a:pt x="36716" y="59322"/>
                    <a:pt x="36632" y="59374"/>
                    <a:pt x="36638" y="59468"/>
                  </a:cubicBezTo>
                  <a:cubicBezTo>
                    <a:pt x="36674" y="59658"/>
                    <a:pt x="36674" y="59873"/>
                    <a:pt x="36698" y="60075"/>
                  </a:cubicBezTo>
                  <a:cubicBezTo>
                    <a:pt x="36555" y="60099"/>
                    <a:pt x="36424" y="60099"/>
                    <a:pt x="36269" y="60111"/>
                  </a:cubicBezTo>
                  <a:lnTo>
                    <a:pt x="36269" y="58670"/>
                  </a:lnTo>
                  <a:cubicBezTo>
                    <a:pt x="36269" y="58646"/>
                    <a:pt x="36251" y="58634"/>
                    <a:pt x="36234" y="58634"/>
                  </a:cubicBezTo>
                  <a:cubicBezTo>
                    <a:pt x="36216" y="58634"/>
                    <a:pt x="36198" y="58646"/>
                    <a:pt x="36198" y="58670"/>
                  </a:cubicBezTo>
                  <a:lnTo>
                    <a:pt x="36198" y="60111"/>
                  </a:lnTo>
                  <a:cubicBezTo>
                    <a:pt x="36031" y="60123"/>
                    <a:pt x="35864" y="60135"/>
                    <a:pt x="35710" y="60135"/>
                  </a:cubicBezTo>
                  <a:cubicBezTo>
                    <a:pt x="35626" y="57980"/>
                    <a:pt x="35555" y="55836"/>
                    <a:pt x="35591" y="53681"/>
                  </a:cubicBezTo>
                  <a:cubicBezTo>
                    <a:pt x="35591" y="53586"/>
                    <a:pt x="35516" y="53539"/>
                    <a:pt x="35442" y="53539"/>
                  </a:cubicBezTo>
                  <a:cubicBezTo>
                    <a:pt x="35367" y="53539"/>
                    <a:pt x="35293" y="53586"/>
                    <a:pt x="35293" y="53681"/>
                  </a:cubicBezTo>
                  <a:cubicBezTo>
                    <a:pt x="35210" y="55836"/>
                    <a:pt x="35174" y="58015"/>
                    <a:pt x="35245" y="60170"/>
                  </a:cubicBezTo>
                  <a:cubicBezTo>
                    <a:pt x="31626" y="60420"/>
                    <a:pt x="27971" y="60647"/>
                    <a:pt x="24363" y="61075"/>
                  </a:cubicBezTo>
                  <a:cubicBezTo>
                    <a:pt x="24375" y="61051"/>
                    <a:pt x="24399" y="61016"/>
                    <a:pt x="24411" y="61004"/>
                  </a:cubicBezTo>
                  <a:cubicBezTo>
                    <a:pt x="24470" y="60968"/>
                    <a:pt x="24530" y="60944"/>
                    <a:pt x="24577" y="60873"/>
                  </a:cubicBezTo>
                  <a:cubicBezTo>
                    <a:pt x="24792" y="60420"/>
                    <a:pt x="24946" y="59980"/>
                    <a:pt x="25006" y="59551"/>
                  </a:cubicBezTo>
                  <a:cubicBezTo>
                    <a:pt x="25423" y="57968"/>
                    <a:pt x="25530" y="56337"/>
                    <a:pt x="25268" y="54694"/>
                  </a:cubicBezTo>
                  <a:cubicBezTo>
                    <a:pt x="25196" y="54193"/>
                    <a:pt x="25089" y="53420"/>
                    <a:pt x="24827" y="52789"/>
                  </a:cubicBezTo>
                  <a:lnTo>
                    <a:pt x="24827" y="52789"/>
                  </a:lnTo>
                  <a:cubicBezTo>
                    <a:pt x="25490" y="52882"/>
                    <a:pt x="26144" y="52948"/>
                    <a:pt x="26788" y="52948"/>
                  </a:cubicBezTo>
                  <a:cubicBezTo>
                    <a:pt x="26885" y="52948"/>
                    <a:pt x="26981" y="52946"/>
                    <a:pt x="27078" y="52943"/>
                  </a:cubicBezTo>
                  <a:cubicBezTo>
                    <a:pt x="27101" y="52943"/>
                    <a:pt x="27113" y="52919"/>
                    <a:pt x="27137" y="52908"/>
                  </a:cubicBezTo>
                  <a:cubicBezTo>
                    <a:pt x="27613" y="52860"/>
                    <a:pt x="28042" y="52658"/>
                    <a:pt x="28233" y="52205"/>
                  </a:cubicBezTo>
                  <a:cubicBezTo>
                    <a:pt x="28294" y="52061"/>
                    <a:pt x="28205" y="51855"/>
                    <a:pt x="28049" y="51855"/>
                  </a:cubicBezTo>
                  <a:cubicBezTo>
                    <a:pt x="28025" y="51855"/>
                    <a:pt x="27998" y="51860"/>
                    <a:pt x="27971" y="51872"/>
                  </a:cubicBezTo>
                  <a:cubicBezTo>
                    <a:pt x="27887" y="51896"/>
                    <a:pt x="27816" y="51931"/>
                    <a:pt x="27756" y="51955"/>
                  </a:cubicBezTo>
                  <a:cubicBezTo>
                    <a:pt x="27804" y="51907"/>
                    <a:pt x="27852" y="51884"/>
                    <a:pt x="27875" y="51836"/>
                  </a:cubicBezTo>
                  <a:lnTo>
                    <a:pt x="27911" y="51836"/>
                  </a:lnTo>
                  <a:cubicBezTo>
                    <a:pt x="27916" y="51836"/>
                    <a:pt x="27921" y="51837"/>
                    <a:pt x="27926" y="51837"/>
                  </a:cubicBezTo>
                  <a:cubicBezTo>
                    <a:pt x="28071" y="51837"/>
                    <a:pt x="28148" y="51665"/>
                    <a:pt x="28102" y="51538"/>
                  </a:cubicBezTo>
                  <a:cubicBezTo>
                    <a:pt x="28364" y="51074"/>
                    <a:pt x="28459" y="50479"/>
                    <a:pt x="28340" y="49979"/>
                  </a:cubicBezTo>
                  <a:cubicBezTo>
                    <a:pt x="28233" y="49490"/>
                    <a:pt x="27947" y="49086"/>
                    <a:pt x="27578" y="48788"/>
                  </a:cubicBezTo>
                  <a:cubicBezTo>
                    <a:pt x="28268" y="48609"/>
                    <a:pt x="29006" y="48478"/>
                    <a:pt x="29435" y="47966"/>
                  </a:cubicBezTo>
                  <a:cubicBezTo>
                    <a:pt x="29459" y="47972"/>
                    <a:pt x="29483" y="47975"/>
                    <a:pt x="29507" y="47975"/>
                  </a:cubicBezTo>
                  <a:cubicBezTo>
                    <a:pt x="29530" y="47975"/>
                    <a:pt x="29554" y="47972"/>
                    <a:pt x="29578" y="47966"/>
                  </a:cubicBezTo>
                  <a:cubicBezTo>
                    <a:pt x="33948" y="46002"/>
                    <a:pt x="38543" y="44847"/>
                    <a:pt x="43163" y="43573"/>
                  </a:cubicBezTo>
                  <a:cubicBezTo>
                    <a:pt x="43580" y="43454"/>
                    <a:pt x="44008" y="43335"/>
                    <a:pt x="44425" y="43216"/>
                  </a:cubicBezTo>
                  <a:close/>
                  <a:moveTo>
                    <a:pt x="17838" y="60861"/>
                  </a:moveTo>
                  <a:cubicBezTo>
                    <a:pt x="17993" y="60932"/>
                    <a:pt x="18172" y="61004"/>
                    <a:pt x="18338" y="61075"/>
                  </a:cubicBezTo>
                  <a:cubicBezTo>
                    <a:pt x="18315" y="61111"/>
                    <a:pt x="18279" y="61159"/>
                    <a:pt x="18255" y="61182"/>
                  </a:cubicBezTo>
                  <a:lnTo>
                    <a:pt x="18065" y="61135"/>
                  </a:lnTo>
                  <a:cubicBezTo>
                    <a:pt x="17957" y="61099"/>
                    <a:pt x="17850" y="61051"/>
                    <a:pt x="17731" y="61004"/>
                  </a:cubicBezTo>
                  <a:cubicBezTo>
                    <a:pt x="17803" y="60992"/>
                    <a:pt x="17838" y="60920"/>
                    <a:pt x="17838" y="60861"/>
                  </a:cubicBezTo>
                  <a:close/>
                  <a:moveTo>
                    <a:pt x="24184" y="59277"/>
                  </a:moveTo>
                  <a:cubicBezTo>
                    <a:pt x="24232" y="59325"/>
                    <a:pt x="24292" y="59349"/>
                    <a:pt x="24351" y="59349"/>
                  </a:cubicBezTo>
                  <a:cubicBezTo>
                    <a:pt x="24244" y="59766"/>
                    <a:pt x="24125" y="60182"/>
                    <a:pt x="23982" y="60599"/>
                  </a:cubicBezTo>
                  <a:cubicBezTo>
                    <a:pt x="23934" y="60718"/>
                    <a:pt x="23982" y="60825"/>
                    <a:pt x="24053" y="60897"/>
                  </a:cubicBezTo>
                  <a:cubicBezTo>
                    <a:pt x="24030" y="60968"/>
                    <a:pt x="24006" y="61063"/>
                    <a:pt x="23982" y="61135"/>
                  </a:cubicBezTo>
                  <a:cubicBezTo>
                    <a:pt x="23792" y="61170"/>
                    <a:pt x="23613" y="61182"/>
                    <a:pt x="23411" y="61218"/>
                  </a:cubicBezTo>
                  <a:cubicBezTo>
                    <a:pt x="23744" y="60647"/>
                    <a:pt x="23994" y="59968"/>
                    <a:pt x="24184" y="59277"/>
                  </a:cubicBezTo>
                  <a:close/>
                  <a:moveTo>
                    <a:pt x="20017" y="60885"/>
                  </a:moveTo>
                  <a:cubicBezTo>
                    <a:pt x="20160" y="60956"/>
                    <a:pt x="20291" y="61028"/>
                    <a:pt x="20434" y="61063"/>
                  </a:cubicBezTo>
                  <a:lnTo>
                    <a:pt x="20458" y="61063"/>
                  </a:lnTo>
                  <a:cubicBezTo>
                    <a:pt x="20351" y="61159"/>
                    <a:pt x="20243" y="61242"/>
                    <a:pt x="20112" y="61313"/>
                  </a:cubicBezTo>
                  <a:cubicBezTo>
                    <a:pt x="20136" y="61230"/>
                    <a:pt x="20112" y="61123"/>
                    <a:pt x="19993" y="61075"/>
                  </a:cubicBezTo>
                  <a:cubicBezTo>
                    <a:pt x="19982" y="61063"/>
                    <a:pt x="19946" y="61063"/>
                    <a:pt x="19934" y="61051"/>
                  </a:cubicBezTo>
                  <a:cubicBezTo>
                    <a:pt x="19982" y="61004"/>
                    <a:pt x="20005" y="60944"/>
                    <a:pt x="20017" y="60885"/>
                  </a:cubicBezTo>
                  <a:close/>
                  <a:moveTo>
                    <a:pt x="21017" y="52300"/>
                  </a:moveTo>
                  <a:cubicBezTo>
                    <a:pt x="21053" y="52312"/>
                    <a:pt x="21077" y="52324"/>
                    <a:pt x="21125" y="52336"/>
                  </a:cubicBezTo>
                  <a:cubicBezTo>
                    <a:pt x="21529" y="52431"/>
                    <a:pt x="21910" y="52479"/>
                    <a:pt x="22315" y="52515"/>
                  </a:cubicBezTo>
                  <a:cubicBezTo>
                    <a:pt x="22315" y="52538"/>
                    <a:pt x="22327" y="52562"/>
                    <a:pt x="22327" y="52598"/>
                  </a:cubicBezTo>
                  <a:cubicBezTo>
                    <a:pt x="22684" y="53229"/>
                    <a:pt x="22970" y="53920"/>
                    <a:pt x="23196" y="54622"/>
                  </a:cubicBezTo>
                  <a:cubicBezTo>
                    <a:pt x="23351" y="55182"/>
                    <a:pt x="23387" y="55789"/>
                    <a:pt x="23625" y="56325"/>
                  </a:cubicBezTo>
                  <a:cubicBezTo>
                    <a:pt x="23637" y="56372"/>
                    <a:pt x="23684" y="56384"/>
                    <a:pt x="23732" y="56408"/>
                  </a:cubicBezTo>
                  <a:cubicBezTo>
                    <a:pt x="23744" y="56646"/>
                    <a:pt x="23756" y="56884"/>
                    <a:pt x="23744" y="57134"/>
                  </a:cubicBezTo>
                  <a:cubicBezTo>
                    <a:pt x="23637" y="57849"/>
                    <a:pt x="23434" y="58551"/>
                    <a:pt x="23172" y="59265"/>
                  </a:cubicBezTo>
                  <a:cubicBezTo>
                    <a:pt x="22875" y="59718"/>
                    <a:pt x="22494" y="60123"/>
                    <a:pt x="22041" y="60551"/>
                  </a:cubicBezTo>
                  <a:cubicBezTo>
                    <a:pt x="22017" y="60587"/>
                    <a:pt x="21982" y="60635"/>
                    <a:pt x="21982" y="60694"/>
                  </a:cubicBezTo>
                  <a:cubicBezTo>
                    <a:pt x="21744" y="60825"/>
                    <a:pt x="21506" y="60944"/>
                    <a:pt x="21327" y="61135"/>
                  </a:cubicBezTo>
                  <a:cubicBezTo>
                    <a:pt x="21255" y="61206"/>
                    <a:pt x="21244" y="61325"/>
                    <a:pt x="21255" y="61432"/>
                  </a:cubicBezTo>
                  <a:cubicBezTo>
                    <a:pt x="21196" y="61480"/>
                    <a:pt x="21136" y="61528"/>
                    <a:pt x="21077" y="61587"/>
                  </a:cubicBezTo>
                  <a:cubicBezTo>
                    <a:pt x="20958" y="61599"/>
                    <a:pt x="20839" y="61623"/>
                    <a:pt x="20720" y="61647"/>
                  </a:cubicBezTo>
                  <a:cubicBezTo>
                    <a:pt x="20827" y="61587"/>
                    <a:pt x="20886" y="61551"/>
                    <a:pt x="20946" y="61492"/>
                  </a:cubicBezTo>
                  <a:cubicBezTo>
                    <a:pt x="21005" y="61456"/>
                    <a:pt x="21005" y="61373"/>
                    <a:pt x="20970" y="61313"/>
                  </a:cubicBezTo>
                  <a:cubicBezTo>
                    <a:pt x="23339" y="59813"/>
                    <a:pt x="22089" y="54324"/>
                    <a:pt x="20874" y="52455"/>
                  </a:cubicBezTo>
                  <a:cubicBezTo>
                    <a:pt x="20946" y="52431"/>
                    <a:pt x="20994" y="52372"/>
                    <a:pt x="21017" y="52300"/>
                  </a:cubicBezTo>
                  <a:close/>
                  <a:moveTo>
                    <a:pt x="27875" y="0"/>
                  </a:moveTo>
                  <a:cubicBezTo>
                    <a:pt x="27799" y="0"/>
                    <a:pt x="27725" y="34"/>
                    <a:pt x="27685" y="115"/>
                  </a:cubicBezTo>
                  <a:cubicBezTo>
                    <a:pt x="25970" y="3509"/>
                    <a:pt x="24565" y="7140"/>
                    <a:pt x="23399" y="10891"/>
                  </a:cubicBezTo>
                  <a:cubicBezTo>
                    <a:pt x="23137" y="9974"/>
                    <a:pt x="22815" y="9081"/>
                    <a:pt x="22518" y="8164"/>
                  </a:cubicBezTo>
                  <a:cubicBezTo>
                    <a:pt x="22494" y="8094"/>
                    <a:pt x="22439" y="8065"/>
                    <a:pt x="22383" y="8065"/>
                  </a:cubicBezTo>
                  <a:cubicBezTo>
                    <a:pt x="22295" y="8065"/>
                    <a:pt x="22207" y="8138"/>
                    <a:pt x="22244" y="8247"/>
                  </a:cubicBezTo>
                  <a:cubicBezTo>
                    <a:pt x="22577" y="9224"/>
                    <a:pt x="22922" y="10224"/>
                    <a:pt x="23315" y="11188"/>
                  </a:cubicBezTo>
                  <a:cubicBezTo>
                    <a:pt x="23101" y="11891"/>
                    <a:pt x="22899" y="12593"/>
                    <a:pt x="22696" y="13284"/>
                  </a:cubicBezTo>
                  <a:cubicBezTo>
                    <a:pt x="22482" y="12295"/>
                    <a:pt x="22137" y="11295"/>
                    <a:pt x="21863" y="10331"/>
                  </a:cubicBezTo>
                  <a:cubicBezTo>
                    <a:pt x="21848" y="10268"/>
                    <a:pt x="21800" y="10240"/>
                    <a:pt x="21751" y="10240"/>
                  </a:cubicBezTo>
                  <a:cubicBezTo>
                    <a:pt x="21678" y="10240"/>
                    <a:pt x="21603" y="10299"/>
                    <a:pt x="21625" y="10390"/>
                  </a:cubicBezTo>
                  <a:cubicBezTo>
                    <a:pt x="21946" y="11486"/>
                    <a:pt x="22184" y="12641"/>
                    <a:pt x="22577" y="13712"/>
                  </a:cubicBezTo>
                  <a:cubicBezTo>
                    <a:pt x="22518" y="13950"/>
                    <a:pt x="22446" y="14177"/>
                    <a:pt x="22387" y="14427"/>
                  </a:cubicBezTo>
                  <a:cubicBezTo>
                    <a:pt x="22148" y="13534"/>
                    <a:pt x="21791" y="12665"/>
                    <a:pt x="21601" y="11760"/>
                  </a:cubicBezTo>
                  <a:cubicBezTo>
                    <a:pt x="21586" y="11697"/>
                    <a:pt x="21538" y="11669"/>
                    <a:pt x="21489" y="11669"/>
                  </a:cubicBezTo>
                  <a:cubicBezTo>
                    <a:pt x="21417" y="11669"/>
                    <a:pt x="21341" y="11727"/>
                    <a:pt x="21363" y="11819"/>
                  </a:cubicBezTo>
                  <a:cubicBezTo>
                    <a:pt x="21565" y="12819"/>
                    <a:pt x="21791" y="13950"/>
                    <a:pt x="22279" y="14855"/>
                  </a:cubicBezTo>
                  <a:cubicBezTo>
                    <a:pt x="22220" y="15058"/>
                    <a:pt x="22184" y="15272"/>
                    <a:pt x="22137" y="15474"/>
                  </a:cubicBezTo>
                  <a:cubicBezTo>
                    <a:pt x="21922" y="14522"/>
                    <a:pt x="21613" y="13569"/>
                    <a:pt x="21363" y="12629"/>
                  </a:cubicBezTo>
                  <a:cubicBezTo>
                    <a:pt x="21344" y="12569"/>
                    <a:pt x="21298" y="12543"/>
                    <a:pt x="21250" y="12543"/>
                  </a:cubicBezTo>
                  <a:cubicBezTo>
                    <a:pt x="21174" y="12543"/>
                    <a:pt x="21095" y="12610"/>
                    <a:pt x="21125" y="12712"/>
                  </a:cubicBezTo>
                  <a:cubicBezTo>
                    <a:pt x="21255" y="13343"/>
                    <a:pt x="21363" y="14022"/>
                    <a:pt x="21494" y="14677"/>
                  </a:cubicBezTo>
                  <a:cubicBezTo>
                    <a:pt x="21196" y="13879"/>
                    <a:pt x="20886" y="13105"/>
                    <a:pt x="20577" y="12367"/>
                  </a:cubicBezTo>
                  <a:cubicBezTo>
                    <a:pt x="20547" y="12286"/>
                    <a:pt x="20482" y="12257"/>
                    <a:pt x="20413" y="12257"/>
                  </a:cubicBezTo>
                  <a:cubicBezTo>
                    <a:pt x="20400" y="12257"/>
                    <a:pt x="20387" y="12258"/>
                    <a:pt x="20374" y="12260"/>
                  </a:cubicBezTo>
                  <a:cubicBezTo>
                    <a:pt x="21982" y="7950"/>
                    <a:pt x="24387" y="3902"/>
                    <a:pt x="27423" y="389"/>
                  </a:cubicBezTo>
                  <a:cubicBezTo>
                    <a:pt x="27478" y="315"/>
                    <a:pt x="27419" y="220"/>
                    <a:pt x="27345" y="220"/>
                  </a:cubicBezTo>
                  <a:cubicBezTo>
                    <a:pt x="27324" y="220"/>
                    <a:pt x="27301" y="228"/>
                    <a:pt x="27280" y="246"/>
                  </a:cubicBezTo>
                  <a:cubicBezTo>
                    <a:pt x="23101" y="4675"/>
                    <a:pt x="20184" y="9998"/>
                    <a:pt x="18636" y="15891"/>
                  </a:cubicBezTo>
                  <a:cubicBezTo>
                    <a:pt x="17898" y="18737"/>
                    <a:pt x="17493" y="21654"/>
                    <a:pt x="17434" y="24583"/>
                  </a:cubicBezTo>
                  <a:cubicBezTo>
                    <a:pt x="17398" y="26202"/>
                    <a:pt x="17445" y="27857"/>
                    <a:pt x="17672" y="29464"/>
                  </a:cubicBezTo>
                  <a:cubicBezTo>
                    <a:pt x="17748" y="30054"/>
                    <a:pt x="18575" y="33226"/>
                    <a:pt x="17712" y="33226"/>
                  </a:cubicBezTo>
                  <a:cubicBezTo>
                    <a:pt x="17634" y="33226"/>
                    <a:pt x="17541" y="33200"/>
                    <a:pt x="17434" y="33143"/>
                  </a:cubicBezTo>
                  <a:cubicBezTo>
                    <a:pt x="17397" y="33124"/>
                    <a:pt x="17356" y="33115"/>
                    <a:pt x="17315" y="33115"/>
                  </a:cubicBezTo>
                  <a:cubicBezTo>
                    <a:pt x="17157" y="33115"/>
                    <a:pt x="16998" y="33249"/>
                    <a:pt x="17064" y="33429"/>
                  </a:cubicBezTo>
                  <a:cubicBezTo>
                    <a:pt x="17362" y="34215"/>
                    <a:pt x="17326" y="34239"/>
                    <a:pt x="17517" y="34524"/>
                  </a:cubicBezTo>
                  <a:cubicBezTo>
                    <a:pt x="17612" y="34953"/>
                    <a:pt x="17719" y="35405"/>
                    <a:pt x="17815" y="35846"/>
                  </a:cubicBezTo>
                  <a:cubicBezTo>
                    <a:pt x="17815" y="35894"/>
                    <a:pt x="17815" y="35941"/>
                    <a:pt x="17850" y="35965"/>
                  </a:cubicBezTo>
                  <a:cubicBezTo>
                    <a:pt x="18100" y="36953"/>
                    <a:pt x="18434" y="37906"/>
                    <a:pt x="18886" y="38787"/>
                  </a:cubicBezTo>
                  <a:cubicBezTo>
                    <a:pt x="14409" y="39382"/>
                    <a:pt x="9956" y="40120"/>
                    <a:pt x="5634" y="41144"/>
                  </a:cubicBezTo>
                  <a:lnTo>
                    <a:pt x="5515" y="41144"/>
                  </a:lnTo>
                  <a:cubicBezTo>
                    <a:pt x="5450" y="41079"/>
                    <a:pt x="5362" y="41048"/>
                    <a:pt x="5276" y="41048"/>
                  </a:cubicBezTo>
                  <a:cubicBezTo>
                    <a:pt x="5098" y="41048"/>
                    <a:pt x="4931" y="41181"/>
                    <a:pt x="5003" y="41406"/>
                  </a:cubicBezTo>
                  <a:cubicBezTo>
                    <a:pt x="5158" y="41847"/>
                    <a:pt x="5301" y="42275"/>
                    <a:pt x="5456" y="42728"/>
                  </a:cubicBezTo>
                  <a:cubicBezTo>
                    <a:pt x="5468" y="42787"/>
                    <a:pt x="5480" y="42835"/>
                    <a:pt x="5492" y="42894"/>
                  </a:cubicBezTo>
                  <a:cubicBezTo>
                    <a:pt x="5492" y="43025"/>
                    <a:pt x="5515" y="43144"/>
                    <a:pt x="5575" y="43275"/>
                  </a:cubicBezTo>
                  <a:cubicBezTo>
                    <a:pt x="5587" y="43311"/>
                    <a:pt x="5634" y="43335"/>
                    <a:pt x="5670" y="43335"/>
                  </a:cubicBezTo>
                  <a:cubicBezTo>
                    <a:pt x="5754" y="43466"/>
                    <a:pt x="5837" y="43609"/>
                    <a:pt x="5992" y="43680"/>
                  </a:cubicBezTo>
                  <a:cubicBezTo>
                    <a:pt x="6004" y="43692"/>
                    <a:pt x="6027" y="43692"/>
                    <a:pt x="6051" y="43692"/>
                  </a:cubicBezTo>
                  <a:cubicBezTo>
                    <a:pt x="4658" y="43704"/>
                    <a:pt x="3170" y="44287"/>
                    <a:pt x="1884" y="44895"/>
                  </a:cubicBezTo>
                  <a:cubicBezTo>
                    <a:pt x="1563" y="44811"/>
                    <a:pt x="1265" y="44716"/>
                    <a:pt x="955" y="44633"/>
                  </a:cubicBezTo>
                  <a:cubicBezTo>
                    <a:pt x="934" y="44626"/>
                    <a:pt x="913" y="44623"/>
                    <a:pt x="894" y="44623"/>
                  </a:cubicBezTo>
                  <a:cubicBezTo>
                    <a:pt x="716" y="44623"/>
                    <a:pt x="667" y="44903"/>
                    <a:pt x="872" y="44978"/>
                  </a:cubicBezTo>
                  <a:cubicBezTo>
                    <a:pt x="932" y="44990"/>
                    <a:pt x="991" y="45014"/>
                    <a:pt x="1051" y="45038"/>
                  </a:cubicBezTo>
                  <a:cubicBezTo>
                    <a:pt x="848" y="45169"/>
                    <a:pt x="848" y="45550"/>
                    <a:pt x="991" y="45764"/>
                  </a:cubicBezTo>
                  <a:cubicBezTo>
                    <a:pt x="1171" y="46081"/>
                    <a:pt x="1510" y="46173"/>
                    <a:pt x="1842" y="46173"/>
                  </a:cubicBezTo>
                  <a:cubicBezTo>
                    <a:pt x="1884" y="46173"/>
                    <a:pt x="1926" y="46171"/>
                    <a:pt x="1967" y="46169"/>
                  </a:cubicBezTo>
                  <a:cubicBezTo>
                    <a:pt x="1967" y="46301"/>
                    <a:pt x="2026" y="46440"/>
                    <a:pt x="2154" y="46440"/>
                  </a:cubicBezTo>
                  <a:cubicBezTo>
                    <a:pt x="2198" y="46440"/>
                    <a:pt x="2251" y="46423"/>
                    <a:pt x="2313" y="46383"/>
                  </a:cubicBezTo>
                  <a:cubicBezTo>
                    <a:pt x="2336" y="46371"/>
                    <a:pt x="2372" y="46347"/>
                    <a:pt x="2420" y="46323"/>
                  </a:cubicBezTo>
                  <a:lnTo>
                    <a:pt x="2444" y="46300"/>
                  </a:lnTo>
                  <a:cubicBezTo>
                    <a:pt x="2456" y="46312"/>
                    <a:pt x="2456" y="46323"/>
                    <a:pt x="2491" y="46359"/>
                  </a:cubicBezTo>
                  <a:cubicBezTo>
                    <a:pt x="2515" y="46442"/>
                    <a:pt x="2539" y="46538"/>
                    <a:pt x="2551" y="46621"/>
                  </a:cubicBezTo>
                  <a:cubicBezTo>
                    <a:pt x="2575" y="46788"/>
                    <a:pt x="2598" y="46943"/>
                    <a:pt x="2575" y="47097"/>
                  </a:cubicBezTo>
                  <a:cubicBezTo>
                    <a:pt x="2575" y="47324"/>
                    <a:pt x="2539" y="47550"/>
                    <a:pt x="2503" y="47776"/>
                  </a:cubicBezTo>
                  <a:cubicBezTo>
                    <a:pt x="2479" y="47776"/>
                    <a:pt x="2456" y="47776"/>
                    <a:pt x="2432" y="47752"/>
                  </a:cubicBezTo>
                  <a:cubicBezTo>
                    <a:pt x="2253" y="47728"/>
                    <a:pt x="2086" y="47669"/>
                    <a:pt x="1908" y="47633"/>
                  </a:cubicBezTo>
                  <a:cubicBezTo>
                    <a:pt x="1790" y="47619"/>
                    <a:pt x="1670" y="47607"/>
                    <a:pt x="1550" y="47607"/>
                  </a:cubicBezTo>
                  <a:cubicBezTo>
                    <a:pt x="1368" y="47607"/>
                    <a:pt x="1187" y="47635"/>
                    <a:pt x="1015" y="47728"/>
                  </a:cubicBezTo>
                  <a:cubicBezTo>
                    <a:pt x="812" y="47847"/>
                    <a:pt x="658" y="48050"/>
                    <a:pt x="610" y="48288"/>
                  </a:cubicBezTo>
                  <a:cubicBezTo>
                    <a:pt x="527" y="48276"/>
                    <a:pt x="431" y="48252"/>
                    <a:pt x="348" y="48228"/>
                  </a:cubicBezTo>
                  <a:cubicBezTo>
                    <a:pt x="326" y="48223"/>
                    <a:pt x="305" y="48220"/>
                    <a:pt x="286" y="48220"/>
                  </a:cubicBezTo>
                  <a:cubicBezTo>
                    <a:pt x="61" y="48220"/>
                    <a:pt x="0" y="48568"/>
                    <a:pt x="241" y="48633"/>
                  </a:cubicBezTo>
                  <a:cubicBezTo>
                    <a:pt x="408" y="48681"/>
                    <a:pt x="551" y="48740"/>
                    <a:pt x="717" y="48800"/>
                  </a:cubicBezTo>
                  <a:cubicBezTo>
                    <a:pt x="753" y="48848"/>
                    <a:pt x="789" y="48883"/>
                    <a:pt x="836" y="48931"/>
                  </a:cubicBezTo>
                  <a:cubicBezTo>
                    <a:pt x="884" y="48967"/>
                    <a:pt x="937" y="48984"/>
                    <a:pt x="988" y="48984"/>
                  </a:cubicBezTo>
                  <a:cubicBezTo>
                    <a:pt x="1039" y="48984"/>
                    <a:pt x="1086" y="48967"/>
                    <a:pt x="1122" y="48931"/>
                  </a:cubicBezTo>
                  <a:cubicBezTo>
                    <a:pt x="2027" y="49240"/>
                    <a:pt x="2991" y="49586"/>
                    <a:pt x="3944" y="49860"/>
                  </a:cubicBezTo>
                  <a:cubicBezTo>
                    <a:pt x="3932" y="49883"/>
                    <a:pt x="3920" y="49931"/>
                    <a:pt x="3932" y="49979"/>
                  </a:cubicBezTo>
                  <a:cubicBezTo>
                    <a:pt x="4099" y="50586"/>
                    <a:pt x="4301" y="51169"/>
                    <a:pt x="4301" y="51800"/>
                  </a:cubicBezTo>
                  <a:cubicBezTo>
                    <a:pt x="4301" y="51919"/>
                    <a:pt x="4289" y="52062"/>
                    <a:pt x="4289" y="52181"/>
                  </a:cubicBezTo>
                  <a:cubicBezTo>
                    <a:pt x="4241" y="52217"/>
                    <a:pt x="4230" y="52277"/>
                    <a:pt x="4277" y="52336"/>
                  </a:cubicBezTo>
                  <a:cubicBezTo>
                    <a:pt x="4218" y="52789"/>
                    <a:pt x="4099" y="53217"/>
                    <a:pt x="3968" y="53646"/>
                  </a:cubicBezTo>
                  <a:lnTo>
                    <a:pt x="3968" y="53681"/>
                  </a:lnTo>
                  <a:cubicBezTo>
                    <a:pt x="3622" y="53467"/>
                    <a:pt x="3265" y="53277"/>
                    <a:pt x="2920" y="53050"/>
                  </a:cubicBezTo>
                  <a:cubicBezTo>
                    <a:pt x="2898" y="53038"/>
                    <a:pt x="2877" y="53032"/>
                    <a:pt x="2856" y="53032"/>
                  </a:cubicBezTo>
                  <a:cubicBezTo>
                    <a:pt x="2741" y="53032"/>
                    <a:pt x="2658" y="53206"/>
                    <a:pt x="2789" y="53277"/>
                  </a:cubicBezTo>
                  <a:cubicBezTo>
                    <a:pt x="2801" y="53289"/>
                    <a:pt x="2837" y="53312"/>
                    <a:pt x="2848" y="53324"/>
                  </a:cubicBezTo>
                  <a:cubicBezTo>
                    <a:pt x="2753" y="53336"/>
                    <a:pt x="2694" y="53467"/>
                    <a:pt x="2801" y="53527"/>
                  </a:cubicBezTo>
                  <a:cubicBezTo>
                    <a:pt x="2813" y="53551"/>
                    <a:pt x="2837" y="53551"/>
                    <a:pt x="2848" y="53562"/>
                  </a:cubicBezTo>
                  <a:cubicBezTo>
                    <a:pt x="2777" y="53586"/>
                    <a:pt x="2717" y="53693"/>
                    <a:pt x="2801" y="53765"/>
                  </a:cubicBezTo>
                  <a:cubicBezTo>
                    <a:pt x="6015" y="56479"/>
                    <a:pt x="10016" y="58408"/>
                    <a:pt x="13862" y="60051"/>
                  </a:cubicBezTo>
                  <a:cubicBezTo>
                    <a:pt x="15314" y="60674"/>
                    <a:pt x="17492" y="62044"/>
                    <a:pt x="19293" y="62044"/>
                  </a:cubicBezTo>
                  <a:cubicBezTo>
                    <a:pt x="19353" y="62044"/>
                    <a:pt x="19411" y="62043"/>
                    <a:pt x="19470" y="62040"/>
                  </a:cubicBezTo>
                  <a:cubicBezTo>
                    <a:pt x="19481" y="62075"/>
                    <a:pt x="19517" y="62099"/>
                    <a:pt x="19565" y="62099"/>
                  </a:cubicBezTo>
                  <a:lnTo>
                    <a:pt x="20541" y="62099"/>
                  </a:lnTo>
                  <a:cubicBezTo>
                    <a:pt x="20493" y="62282"/>
                    <a:pt x="20624" y="62481"/>
                    <a:pt x="20821" y="62481"/>
                  </a:cubicBezTo>
                  <a:cubicBezTo>
                    <a:pt x="20867" y="62481"/>
                    <a:pt x="20917" y="62470"/>
                    <a:pt x="20970" y="62444"/>
                  </a:cubicBezTo>
                  <a:cubicBezTo>
                    <a:pt x="21077" y="62397"/>
                    <a:pt x="21172" y="62337"/>
                    <a:pt x="21267" y="62278"/>
                  </a:cubicBezTo>
                  <a:cubicBezTo>
                    <a:pt x="22089" y="62206"/>
                    <a:pt x="22910" y="62123"/>
                    <a:pt x="23732" y="62040"/>
                  </a:cubicBezTo>
                  <a:cubicBezTo>
                    <a:pt x="23743" y="62050"/>
                    <a:pt x="23758" y="62056"/>
                    <a:pt x="23774" y="62056"/>
                  </a:cubicBezTo>
                  <a:cubicBezTo>
                    <a:pt x="23794" y="62056"/>
                    <a:pt x="23814" y="62047"/>
                    <a:pt x="23827" y="62028"/>
                  </a:cubicBezTo>
                  <a:cubicBezTo>
                    <a:pt x="23994" y="62016"/>
                    <a:pt x="24161" y="62004"/>
                    <a:pt x="24339" y="61980"/>
                  </a:cubicBezTo>
                  <a:cubicBezTo>
                    <a:pt x="26851" y="61849"/>
                    <a:pt x="29399" y="61611"/>
                    <a:pt x="31923" y="61349"/>
                  </a:cubicBezTo>
                  <a:cubicBezTo>
                    <a:pt x="38555" y="60789"/>
                    <a:pt x="45128" y="60230"/>
                    <a:pt x="51688" y="59146"/>
                  </a:cubicBezTo>
                  <a:lnTo>
                    <a:pt x="51688" y="59146"/>
                  </a:lnTo>
                  <a:cubicBezTo>
                    <a:pt x="51688" y="59218"/>
                    <a:pt x="51676" y="59301"/>
                    <a:pt x="51676" y="59385"/>
                  </a:cubicBezTo>
                  <a:cubicBezTo>
                    <a:pt x="51669" y="59472"/>
                    <a:pt x="51757" y="59525"/>
                    <a:pt x="51839" y="59525"/>
                  </a:cubicBezTo>
                  <a:cubicBezTo>
                    <a:pt x="51903" y="59525"/>
                    <a:pt x="51963" y="59493"/>
                    <a:pt x="51974" y="59420"/>
                  </a:cubicBezTo>
                  <a:cubicBezTo>
                    <a:pt x="51986" y="59301"/>
                    <a:pt x="52009" y="59206"/>
                    <a:pt x="52021" y="59087"/>
                  </a:cubicBezTo>
                  <a:cubicBezTo>
                    <a:pt x="54641" y="58634"/>
                    <a:pt x="57248" y="58111"/>
                    <a:pt x="59844" y="57480"/>
                  </a:cubicBezTo>
                  <a:cubicBezTo>
                    <a:pt x="59903" y="57491"/>
                    <a:pt x="59987" y="57503"/>
                    <a:pt x="60058" y="57503"/>
                  </a:cubicBezTo>
                  <a:cubicBezTo>
                    <a:pt x="60260" y="57503"/>
                    <a:pt x="60427" y="57432"/>
                    <a:pt x="60546" y="57301"/>
                  </a:cubicBezTo>
                  <a:cubicBezTo>
                    <a:pt x="60582" y="57277"/>
                    <a:pt x="60618" y="57277"/>
                    <a:pt x="60653" y="57265"/>
                  </a:cubicBezTo>
                  <a:cubicBezTo>
                    <a:pt x="60975" y="57194"/>
                    <a:pt x="60975" y="56825"/>
                    <a:pt x="60796" y="56646"/>
                  </a:cubicBezTo>
                  <a:cubicBezTo>
                    <a:pt x="62796" y="53062"/>
                    <a:pt x="63987" y="46550"/>
                    <a:pt x="60796" y="43549"/>
                  </a:cubicBezTo>
                  <a:cubicBezTo>
                    <a:pt x="60736" y="43493"/>
                    <a:pt x="60672" y="43469"/>
                    <a:pt x="60611" y="43469"/>
                  </a:cubicBezTo>
                  <a:cubicBezTo>
                    <a:pt x="60492" y="43469"/>
                    <a:pt x="60387" y="43562"/>
                    <a:pt x="60356" y="43680"/>
                  </a:cubicBezTo>
                  <a:cubicBezTo>
                    <a:pt x="59665" y="43371"/>
                    <a:pt x="58855" y="43264"/>
                    <a:pt x="58141" y="43085"/>
                  </a:cubicBezTo>
                  <a:cubicBezTo>
                    <a:pt x="57297" y="42862"/>
                    <a:pt x="56418" y="42489"/>
                    <a:pt x="55562" y="42489"/>
                  </a:cubicBezTo>
                  <a:cubicBezTo>
                    <a:pt x="55548" y="42489"/>
                    <a:pt x="55535" y="42489"/>
                    <a:pt x="55522" y="42490"/>
                  </a:cubicBezTo>
                  <a:cubicBezTo>
                    <a:pt x="55415" y="42490"/>
                    <a:pt x="55355" y="42537"/>
                    <a:pt x="55307" y="42609"/>
                  </a:cubicBezTo>
                  <a:cubicBezTo>
                    <a:pt x="55236" y="42561"/>
                    <a:pt x="55141" y="42537"/>
                    <a:pt x="55069" y="42490"/>
                  </a:cubicBezTo>
                  <a:lnTo>
                    <a:pt x="55057" y="42490"/>
                  </a:lnTo>
                  <a:cubicBezTo>
                    <a:pt x="55069" y="42478"/>
                    <a:pt x="55105" y="42478"/>
                    <a:pt x="55117" y="42466"/>
                  </a:cubicBezTo>
                  <a:cubicBezTo>
                    <a:pt x="55379" y="42347"/>
                    <a:pt x="55367" y="41978"/>
                    <a:pt x="55141" y="41894"/>
                  </a:cubicBezTo>
                  <a:cubicBezTo>
                    <a:pt x="55498" y="41466"/>
                    <a:pt x="55522" y="40894"/>
                    <a:pt x="55343" y="40347"/>
                  </a:cubicBezTo>
                  <a:cubicBezTo>
                    <a:pt x="55355" y="39787"/>
                    <a:pt x="55105" y="39454"/>
                    <a:pt x="54700" y="39287"/>
                  </a:cubicBezTo>
                  <a:cubicBezTo>
                    <a:pt x="54581" y="39168"/>
                    <a:pt x="54450" y="39049"/>
                    <a:pt x="54331" y="38977"/>
                  </a:cubicBezTo>
                  <a:cubicBezTo>
                    <a:pt x="54318" y="38970"/>
                    <a:pt x="54304" y="38966"/>
                    <a:pt x="54292" y="38966"/>
                  </a:cubicBezTo>
                  <a:cubicBezTo>
                    <a:pt x="54228" y="38966"/>
                    <a:pt x="54188" y="39056"/>
                    <a:pt x="54248" y="39096"/>
                  </a:cubicBezTo>
                  <a:cubicBezTo>
                    <a:pt x="54200" y="39084"/>
                    <a:pt x="54149" y="39078"/>
                    <a:pt x="54097" y="39078"/>
                  </a:cubicBezTo>
                  <a:cubicBezTo>
                    <a:pt x="54045" y="39078"/>
                    <a:pt x="53992" y="39084"/>
                    <a:pt x="53938" y="39096"/>
                  </a:cubicBezTo>
                  <a:cubicBezTo>
                    <a:pt x="53974" y="38775"/>
                    <a:pt x="53950" y="38453"/>
                    <a:pt x="53891" y="38132"/>
                  </a:cubicBezTo>
                  <a:cubicBezTo>
                    <a:pt x="53926" y="38037"/>
                    <a:pt x="53926" y="37918"/>
                    <a:pt x="53891" y="37834"/>
                  </a:cubicBezTo>
                  <a:cubicBezTo>
                    <a:pt x="53914" y="37727"/>
                    <a:pt x="53867" y="37632"/>
                    <a:pt x="53795" y="37584"/>
                  </a:cubicBezTo>
                  <a:cubicBezTo>
                    <a:pt x="53760" y="37537"/>
                    <a:pt x="53736" y="37501"/>
                    <a:pt x="53688" y="37477"/>
                  </a:cubicBezTo>
                  <a:cubicBezTo>
                    <a:pt x="53677" y="37256"/>
                    <a:pt x="53543" y="37045"/>
                    <a:pt x="53275" y="37045"/>
                  </a:cubicBezTo>
                  <a:cubicBezTo>
                    <a:pt x="53255" y="37045"/>
                    <a:pt x="53234" y="37046"/>
                    <a:pt x="53212" y="37048"/>
                  </a:cubicBezTo>
                  <a:cubicBezTo>
                    <a:pt x="50735" y="37194"/>
                    <a:pt x="48265" y="37227"/>
                    <a:pt x="45796" y="37227"/>
                  </a:cubicBezTo>
                  <a:cubicBezTo>
                    <a:pt x="43750" y="37227"/>
                    <a:pt x="41704" y="37204"/>
                    <a:pt x="39658" y="37204"/>
                  </a:cubicBezTo>
                  <a:cubicBezTo>
                    <a:pt x="38109" y="37204"/>
                    <a:pt x="36559" y="37217"/>
                    <a:pt x="35007" y="37263"/>
                  </a:cubicBezTo>
                  <a:cubicBezTo>
                    <a:pt x="35007" y="37096"/>
                    <a:pt x="34904" y="36951"/>
                    <a:pt x="34697" y="36951"/>
                  </a:cubicBezTo>
                  <a:cubicBezTo>
                    <a:pt x="34682" y="36951"/>
                    <a:pt x="34666" y="36952"/>
                    <a:pt x="34650" y="36953"/>
                  </a:cubicBezTo>
                  <a:cubicBezTo>
                    <a:pt x="30114" y="37453"/>
                    <a:pt x="25518" y="37918"/>
                    <a:pt x="20934" y="38501"/>
                  </a:cubicBezTo>
                  <a:cubicBezTo>
                    <a:pt x="21113" y="37441"/>
                    <a:pt x="21779" y="36477"/>
                    <a:pt x="21946" y="35405"/>
                  </a:cubicBezTo>
                  <a:cubicBezTo>
                    <a:pt x="22029" y="34858"/>
                    <a:pt x="22017" y="34286"/>
                    <a:pt x="22029" y="33739"/>
                  </a:cubicBezTo>
                  <a:cubicBezTo>
                    <a:pt x="22029" y="33369"/>
                    <a:pt x="22029" y="32988"/>
                    <a:pt x="22041" y="32643"/>
                  </a:cubicBezTo>
                  <a:cubicBezTo>
                    <a:pt x="22006" y="32536"/>
                    <a:pt x="21982" y="32429"/>
                    <a:pt x="21958" y="32322"/>
                  </a:cubicBezTo>
                  <a:cubicBezTo>
                    <a:pt x="21982" y="32262"/>
                    <a:pt x="22017" y="32191"/>
                    <a:pt x="22029" y="32131"/>
                  </a:cubicBezTo>
                  <a:cubicBezTo>
                    <a:pt x="22065" y="32060"/>
                    <a:pt x="21982" y="32012"/>
                    <a:pt x="21922" y="32012"/>
                  </a:cubicBezTo>
                  <a:cubicBezTo>
                    <a:pt x="21946" y="31834"/>
                    <a:pt x="22017" y="31703"/>
                    <a:pt x="22137" y="31595"/>
                  </a:cubicBezTo>
                  <a:lnTo>
                    <a:pt x="22137" y="31595"/>
                  </a:lnTo>
                  <a:cubicBezTo>
                    <a:pt x="22137" y="31667"/>
                    <a:pt x="22125" y="31738"/>
                    <a:pt x="22125" y="31798"/>
                  </a:cubicBezTo>
                  <a:cubicBezTo>
                    <a:pt x="22125" y="31926"/>
                    <a:pt x="22231" y="32000"/>
                    <a:pt x="22334" y="32000"/>
                  </a:cubicBezTo>
                  <a:cubicBezTo>
                    <a:pt x="22414" y="32000"/>
                    <a:pt x="22492" y="31956"/>
                    <a:pt x="22518" y="31857"/>
                  </a:cubicBezTo>
                  <a:lnTo>
                    <a:pt x="22613" y="31464"/>
                  </a:lnTo>
                  <a:lnTo>
                    <a:pt x="22613" y="31643"/>
                  </a:lnTo>
                  <a:cubicBezTo>
                    <a:pt x="22613" y="31673"/>
                    <a:pt x="22640" y="31688"/>
                    <a:pt x="22666" y="31688"/>
                  </a:cubicBezTo>
                  <a:cubicBezTo>
                    <a:pt x="22693" y="31688"/>
                    <a:pt x="22720" y="31673"/>
                    <a:pt x="22720" y="31643"/>
                  </a:cubicBezTo>
                  <a:lnTo>
                    <a:pt x="22720" y="31441"/>
                  </a:lnTo>
                  <a:cubicBezTo>
                    <a:pt x="22720" y="31409"/>
                    <a:pt x="22697" y="31394"/>
                    <a:pt x="22673" y="31394"/>
                  </a:cubicBezTo>
                  <a:cubicBezTo>
                    <a:pt x="22652" y="31394"/>
                    <a:pt x="22630" y="31406"/>
                    <a:pt x="22625" y="31429"/>
                  </a:cubicBezTo>
                  <a:cubicBezTo>
                    <a:pt x="23994" y="25416"/>
                    <a:pt x="24958" y="19689"/>
                    <a:pt x="27482" y="13938"/>
                  </a:cubicBezTo>
                  <a:cubicBezTo>
                    <a:pt x="27542" y="13796"/>
                    <a:pt x="27447" y="13629"/>
                    <a:pt x="27328" y="13569"/>
                  </a:cubicBezTo>
                  <a:cubicBezTo>
                    <a:pt x="27792" y="13403"/>
                    <a:pt x="28054" y="13022"/>
                    <a:pt x="28113" y="12379"/>
                  </a:cubicBezTo>
                  <a:cubicBezTo>
                    <a:pt x="28198" y="12232"/>
                    <a:pt x="28087" y="12047"/>
                    <a:pt x="27928" y="12047"/>
                  </a:cubicBezTo>
                  <a:cubicBezTo>
                    <a:pt x="27907" y="12047"/>
                    <a:pt x="27886" y="12050"/>
                    <a:pt x="27863" y="12057"/>
                  </a:cubicBezTo>
                  <a:cubicBezTo>
                    <a:pt x="27840" y="12058"/>
                    <a:pt x="27817" y="12059"/>
                    <a:pt x="27795" y="12059"/>
                  </a:cubicBezTo>
                  <a:cubicBezTo>
                    <a:pt x="27366" y="12059"/>
                    <a:pt x="27399" y="11833"/>
                    <a:pt x="27863" y="11402"/>
                  </a:cubicBezTo>
                  <a:cubicBezTo>
                    <a:pt x="27904" y="11433"/>
                    <a:pt x="27951" y="11450"/>
                    <a:pt x="27996" y="11450"/>
                  </a:cubicBezTo>
                  <a:cubicBezTo>
                    <a:pt x="28057" y="11450"/>
                    <a:pt x="28115" y="11418"/>
                    <a:pt x="28149" y="11343"/>
                  </a:cubicBezTo>
                  <a:cubicBezTo>
                    <a:pt x="29602" y="8021"/>
                    <a:pt x="29840" y="3937"/>
                    <a:pt x="27959" y="746"/>
                  </a:cubicBezTo>
                  <a:cubicBezTo>
                    <a:pt x="28018" y="592"/>
                    <a:pt x="28054" y="449"/>
                    <a:pt x="28113" y="294"/>
                  </a:cubicBezTo>
                  <a:cubicBezTo>
                    <a:pt x="28176" y="129"/>
                    <a:pt x="28021" y="0"/>
                    <a:pt x="278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3584700" y="2761450"/>
              <a:ext cx="577725" cy="51075"/>
            </a:xfrm>
            <a:custGeom>
              <a:avLst/>
              <a:gdLst/>
              <a:ahLst/>
              <a:cxnLst/>
              <a:rect l="l" t="t" r="r" b="b"/>
              <a:pathLst>
                <a:path w="23109" h="2043" extrusionOk="0">
                  <a:moveTo>
                    <a:pt x="179" y="0"/>
                  </a:moveTo>
                  <a:cubicBezTo>
                    <a:pt x="0" y="0"/>
                    <a:pt x="18" y="277"/>
                    <a:pt x="201" y="311"/>
                  </a:cubicBezTo>
                  <a:cubicBezTo>
                    <a:pt x="7047" y="1182"/>
                    <a:pt x="14209" y="2043"/>
                    <a:pt x="21149" y="2043"/>
                  </a:cubicBezTo>
                  <a:cubicBezTo>
                    <a:pt x="21704" y="2043"/>
                    <a:pt x="22259" y="2037"/>
                    <a:pt x="22811" y="2026"/>
                  </a:cubicBezTo>
                  <a:cubicBezTo>
                    <a:pt x="23109" y="2002"/>
                    <a:pt x="23085" y="1609"/>
                    <a:pt x="22811" y="1561"/>
                  </a:cubicBezTo>
                  <a:cubicBezTo>
                    <a:pt x="15370" y="633"/>
                    <a:pt x="7702" y="442"/>
                    <a:pt x="201" y="2"/>
                  </a:cubicBezTo>
                  <a:cubicBezTo>
                    <a:pt x="194" y="1"/>
                    <a:pt x="186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4170400" y="2793300"/>
              <a:ext cx="22100" cy="12600"/>
            </a:xfrm>
            <a:custGeom>
              <a:avLst/>
              <a:gdLst/>
              <a:ahLst/>
              <a:cxnLst/>
              <a:rect l="l" t="t" r="r" b="b"/>
              <a:pathLst>
                <a:path w="884" h="504" extrusionOk="0">
                  <a:moveTo>
                    <a:pt x="295" y="0"/>
                  </a:moveTo>
                  <a:cubicBezTo>
                    <a:pt x="0" y="0"/>
                    <a:pt x="0" y="503"/>
                    <a:pt x="295" y="503"/>
                  </a:cubicBezTo>
                  <a:cubicBezTo>
                    <a:pt x="304" y="503"/>
                    <a:pt x="314" y="503"/>
                    <a:pt x="324" y="502"/>
                  </a:cubicBezTo>
                  <a:cubicBezTo>
                    <a:pt x="407" y="490"/>
                    <a:pt x="503" y="490"/>
                    <a:pt x="586" y="478"/>
                  </a:cubicBezTo>
                  <a:cubicBezTo>
                    <a:pt x="884" y="454"/>
                    <a:pt x="884" y="61"/>
                    <a:pt x="586" y="37"/>
                  </a:cubicBezTo>
                  <a:cubicBezTo>
                    <a:pt x="503" y="14"/>
                    <a:pt x="407" y="14"/>
                    <a:pt x="324" y="2"/>
                  </a:cubicBezTo>
                  <a:cubicBezTo>
                    <a:pt x="314" y="1"/>
                    <a:pt x="304" y="0"/>
                    <a:pt x="2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4802975" y="3135050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48" y="0"/>
                  </a:moveTo>
                  <a:cubicBezTo>
                    <a:pt x="0" y="12"/>
                    <a:pt x="0" y="71"/>
                    <a:pt x="48" y="71"/>
                  </a:cubicBezTo>
                  <a:cubicBezTo>
                    <a:pt x="96" y="71"/>
                    <a:pt x="96" y="0"/>
                    <a:pt x="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4680025" y="281715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8" y="0"/>
                  </a:moveTo>
                  <a:cubicBezTo>
                    <a:pt x="1" y="12"/>
                    <a:pt x="1" y="191"/>
                    <a:pt x="108" y="191"/>
                  </a:cubicBezTo>
                  <a:cubicBezTo>
                    <a:pt x="227" y="191"/>
                    <a:pt x="227" y="0"/>
                    <a:pt x="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4280400" y="2872400"/>
              <a:ext cx="21825" cy="48850"/>
            </a:xfrm>
            <a:custGeom>
              <a:avLst/>
              <a:gdLst/>
              <a:ahLst/>
              <a:cxnLst/>
              <a:rect l="l" t="t" r="r" b="b"/>
              <a:pathLst>
                <a:path w="873" h="1954" extrusionOk="0">
                  <a:moveTo>
                    <a:pt x="225" y="0"/>
                  </a:moveTo>
                  <a:cubicBezTo>
                    <a:pt x="113" y="0"/>
                    <a:pt x="1" y="88"/>
                    <a:pt x="44" y="231"/>
                  </a:cubicBezTo>
                  <a:cubicBezTo>
                    <a:pt x="210" y="791"/>
                    <a:pt x="317" y="1374"/>
                    <a:pt x="591" y="1886"/>
                  </a:cubicBezTo>
                  <a:cubicBezTo>
                    <a:pt x="614" y="1932"/>
                    <a:pt x="663" y="1953"/>
                    <a:pt x="713" y="1953"/>
                  </a:cubicBezTo>
                  <a:cubicBezTo>
                    <a:pt x="791" y="1953"/>
                    <a:pt x="872" y="1902"/>
                    <a:pt x="865" y="1815"/>
                  </a:cubicBezTo>
                  <a:cubicBezTo>
                    <a:pt x="782" y="1231"/>
                    <a:pt x="579" y="683"/>
                    <a:pt x="401" y="124"/>
                  </a:cubicBezTo>
                  <a:cubicBezTo>
                    <a:pt x="372" y="39"/>
                    <a:pt x="299" y="0"/>
                    <a:pt x="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4710100" y="2747200"/>
              <a:ext cx="13425" cy="10425"/>
            </a:xfrm>
            <a:custGeom>
              <a:avLst/>
              <a:gdLst/>
              <a:ahLst/>
              <a:cxnLst/>
              <a:rect l="l" t="t" r="r" b="b"/>
              <a:pathLst>
                <a:path w="537" h="417" extrusionOk="0">
                  <a:moveTo>
                    <a:pt x="262" y="0"/>
                  </a:moveTo>
                  <a:cubicBezTo>
                    <a:pt x="1" y="0"/>
                    <a:pt x="1" y="417"/>
                    <a:pt x="262" y="417"/>
                  </a:cubicBezTo>
                  <a:cubicBezTo>
                    <a:pt x="536" y="417"/>
                    <a:pt x="536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3963375" y="1930425"/>
              <a:ext cx="21775" cy="51650"/>
            </a:xfrm>
            <a:custGeom>
              <a:avLst/>
              <a:gdLst/>
              <a:ahLst/>
              <a:cxnLst/>
              <a:rect l="l" t="t" r="r" b="b"/>
              <a:pathLst>
                <a:path w="871" h="2066" extrusionOk="0">
                  <a:moveTo>
                    <a:pt x="203" y="1"/>
                  </a:moveTo>
                  <a:cubicBezTo>
                    <a:pt x="103" y="1"/>
                    <a:pt x="1" y="80"/>
                    <a:pt x="44" y="203"/>
                  </a:cubicBezTo>
                  <a:cubicBezTo>
                    <a:pt x="235" y="798"/>
                    <a:pt x="413" y="1394"/>
                    <a:pt x="628" y="1989"/>
                  </a:cubicBezTo>
                  <a:cubicBezTo>
                    <a:pt x="642" y="2042"/>
                    <a:pt x="688" y="2066"/>
                    <a:pt x="734" y="2066"/>
                  </a:cubicBezTo>
                  <a:cubicBezTo>
                    <a:pt x="802" y="2066"/>
                    <a:pt x="870" y="2014"/>
                    <a:pt x="842" y="1929"/>
                  </a:cubicBezTo>
                  <a:cubicBezTo>
                    <a:pt x="699" y="1310"/>
                    <a:pt x="521" y="715"/>
                    <a:pt x="354" y="108"/>
                  </a:cubicBezTo>
                  <a:cubicBezTo>
                    <a:pt x="331" y="33"/>
                    <a:pt x="267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3990425" y="1905225"/>
              <a:ext cx="19450" cy="42700"/>
            </a:xfrm>
            <a:custGeom>
              <a:avLst/>
              <a:gdLst/>
              <a:ahLst/>
              <a:cxnLst/>
              <a:rect l="l" t="t" r="r" b="b"/>
              <a:pathLst>
                <a:path w="778" h="1708" extrusionOk="0">
                  <a:moveTo>
                    <a:pt x="102" y="1"/>
                  </a:moveTo>
                  <a:cubicBezTo>
                    <a:pt x="52" y="1"/>
                    <a:pt x="1" y="39"/>
                    <a:pt x="22" y="104"/>
                  </a:cubicBezTo>
                  <a:cubicBezTo>
                    <a:pt x="201" y="604"/>
                    <a:pt x="379" y="1116"/>
                    <a:pt x="558" y="1640"/>
                  </a:cubicBezTo>
                  <a:cubicBezTo>
                    <a:pt x="572" y="1687"/>
                    <a:pt x="612" y="1708"/>
                    <a:pt x="653" y="1708"/>
                  </a:cubicBezTo>
                  <a:cubicBezTo>
                    <a:pt x="715" y="1708"/>
                    <a:pt x="777" y="1659"/>
                    <a:pt x="748" y="1580"/>
                  </a:cubicBezTo>
                  <a:cubicBezTo>
                    <a:pt x="558" y="1068"/>
                    <a:pt x="379" y="568"/>
                    <a:pt x="177" y="56"/>
                  </a:cubicBezTo>
                  <a:cubicBezTo>
                    <a:pt x="167" y="18"/>
                    <a:pt x="135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3958525" y="2306950"/>
              <a:ext cx="5975" cy="5100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19" y="1"/>
                  </a:moveTo>
                  <a:cubicBezTo>
                    <a:pt x="0" y="1"/>
                    <a:pt x="0" y="203"/>
                    <a:pt x="119" y="203"/>
                  </a:cubicBezTo>
                  <a:cubicBezTo>
                    <a:pt x="238" y="203"/>
                    <a:pt x="238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4028125" y="1867250"/>
              <a:ext cx="87800" cy="113250"/>
            </a:xfrm>
            <a:custGeom>
              <a:avLst/>
              <a:gdLst/>
              <a:ahLst/>
              <a:cxnLst/>
              <a:rect l="l" t="t" r="r" b="b"/>
              <a:pathLst>
                <a:path w="3512" h="4530" extrusionOk="0">
                  <a:moveTo>
                    <a:pt x="3255" y="1"/>
                  </a:moveTo>
                  <a:cubicBezTo>
                    <a:pt x="3202" y="1"/>
                    <a:pt x="3148" y="23"/>
                    <a:pt x="3110" y="75"/>
                  </a:cubicBezTo>
                  <a:cubicBezTo>
                    <a:pt x="2074" y="1480"/>
                    <a:pt x="979" y="2849"/>
                    <a:pt x="62" y="4302"/>
                  </a:cubicBezTo>
                  <a:cubicBezTo>
                    <a:pt x="0" y="4416"/>
                    <a:pt x="100" y="4529"/>
                    <a:pt x="200" y="4529"/>
                  </a:cubicBezTo>
                  <a:cubicBezTo>
                    <a:pt x="236" y="4529"/>
                    <a:pt x="272" y="4515"/>
                    <a:pt x="300" y="4480"/>
                  </a:cubicBezTo>
                  <a:cubicBezTo>
                    <a:pt x="1407" y="3135"/>
                    <a:pt x="2395" y="1670"/>
                    <a:pt x="3419" y="253"/>
                  </a:cubicBezTo>
                  <a:cubicBezTo>
                    <a:pt x="3512" y="127"/>
                    <a:pt x="3384" y="1"/>
                    <a:pt x="3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3896000" y="2230750"/>
              <a:ext cx="2125" cy="1825"/>
            </a:xfrm>
            <a:custGeom>
              <a:avLst/>
              <a:gdLst/>
              <a:ahLst/>
              <a:cxnLst/>
              <a:rect l="l" t="t" r="r" b="b"/>
              <a:pathLst>
                <a:path w="85" h="73" extrusionOk="0">
                  <a:moveTo>
                    <a:pt x="49" y="1"/>
                  </a:moveTo>
                  <a:cubicBezTo>
                    <a:pt x="1" y="1"/>
                    <a:pt x="1" y="72"/>
                    <a:pt x="49" y="72"/>
                  </a:cubicBezTo>
                  <a:cubicBezTo>
                    <a:pt x="84" y="72"/>
                    <a:pt x="84" y="1"/>
                    <a:pt x="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3423025" y="3226125"/>
              <a:ext cx="436100" cy="19075"/>
            </a:xfrm>
            <a:custGeom>
              <a:avLst/>
              <a:gdLst/>
              <a:ahLst/>
              <a:cxnLst/>
              <a:rect l="l" t="t" r="r" b="b"/>
              <a:pathLst>
                <a:path w="17444" h="763" extrusionOk="0">
                  <a:moveTo>
                    <a:pt x="15634" y="0"/>
                  </a:moveTo>
                  <a:cubicBezTo>
                    <a:pt x="10419" y="60"/>
                    <a:pt x="5216" y="179"/>
                    <a:pt x="1" y="358"/>
                  </a:cubicBezTo>
                  <a:cubicBezTo>
                    <a:pt x="5823" y="548"/>
                    <a:pt x="11621" y="679"/>
                    <a:pt x="17444" y="762"/>
                  </a:cubicBezTo>
                  <a:cubicBezTo>
                    <a:pt x="16836" y="548"/>
                    <a:pt x="16205" y="286"/>
                    <a:pt x="156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4103175" y="3221950"/>
              <a:ext cx="1064150" cy="25625"/>
            </a:xfrm>
            <a:custGeom>
              <a:avLst/>
              <a:gdLst/>
              <a:ahLst/>
              <a:cxnLst/>
              <a:rect l="l" t="t" r="r" b="b"/>
              <a:pathLst>
                <a:path w="42566" h="1025" extrusionOk="0">
                  <a:moveTo>
                    <a:pt x="10943" y="1"/>
                  </a:moveTo>
                  <a:cubicBezTo>
                    <a:pt x="8847" y="191"/>
                    <a:pt x="6728" y="370"/>
                    <a:pt x="4620" y="548"/>
                  </a:cubicBezTo>
                  <a:cubicBezTo>
                    <a:pt x="3084" y="727"/>
                    <a:pt x="1537" y="882"/>
                    <a:pt x="1" y="1001"/>
                  </a:cubicBezTo>
                  <a:cubicBezTo>
                    <a:pt x="2561" y="1013"/>
                    <a:pt x="5120" y="1013"/>
                    <a:pt x="7680" y="1025"/>
                  </a:cubicBezTo>
                  <a:cubicBezTo>
                    <a:pt x="13502" y="1013"/>
                    <a:pt x="19301" y="1001"/>
                    <a:pt x="25123" y="906"/>
                  </a:cubicBezTo>
                  <a:cubicBezTo>
                    <a:pt x="30945" y="846"/>
                    <a:pt x="36743" y="715"/>
                    <a:pt x="42566" y="513"/>
                  </a:cubicBezTo>
                  <a:cubicBezTo>
                    <a:pt x="36743" y="310"/>
                    <a:pt x="30945" y="179"/>
                    <a:pt x="25123" y="108"/>
                  </a:cubicBezTo>
                  <a:cubicBezTo>
                    <a:pt x="20396" y="48"/>
                    <a:pt x="15657" y="13"/>
                    <a:pt x="109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4391300" y="3197250"/>
              <a:ext cx="786450" cy="23825"/>
            </a:xfrm>
            <a:custGeom>
              <a:avLst/>
              <a:gdLst/>
              <a:ahLst/>
              <a:cxnLst/>
              <a:rect l="l" t="t" r="r" b="b"/>
              <a:pathLst>
                <a:path w="31458" h="953" extrusionOk="0">
                  <a:moveTo>
                    <a:pt x="8478" y="0"/>
                  </a:moveTo>
                  <a:cubicBezTo>
                    <a:pt x="5668" y="381"/>
                    <a:pt x="2835" y="691"/>
                    <a:pt x="1" y="953"/>
                  </a:cubicBezTo>
                  <a:cubicBezTo>
                    <a:pt x="2918" y="941"/>
                    <a:pt x="5811" y="929"/>
                    <a:pt x="8716" y="893"/>
                  </a:cubicBezTo>
                  <a:cubicBezTo>
                    <a:pt x="10383" y="882"/>
                    <a:pt x="13443" y="858"/>
                    <a:pt x="15098" y="822"/>
                  </a:cubicBezTo>
                  <a:cubicBezTo>
                    <a:pt x="20551" y="751"/>
                    <a:pt x="26016" y="631"/>
                    <a:pt x="31457" y="453"/>
                  </a:cubicBezTo>
                  <a:cubicBezTo>
                    <a:pt x="26016" y="262"/>
                    <a:pt x="20551" y="143"/>
                    <a:pt x="15098" y="84"/>
                  </a:cubicBezTo>
                  <a:cubicBezTo>
                    <a:pt x="13431" y="48"/>
                    <a:pt x="10371" y="24"/>
                    <a:pt x="87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3401900" y="3199925"/>
              <a:ext cx="395025" cy="17875"/>
            </a:xfrm>
            <a:custGeom>
              <a:avLst/>
              <a:gdLst/>
              <a:ahLst/>
              <a:cxnLst/>
              <a:rect l="l" t="t" r="r" b="b"/>
              <a:pathLst>
                <a:path w="15801" h="715" extrusionOk="0">
                  <a:moveTo>
                    <a:pt x="14288" y="1"/>
                  </a:moveTo>
                  <a:cubicBezTo>
                    <a:pt x="9526" y="84"/>
                    <a:pt x="4763" y="179"/>
                    <a:pt x="1" y="346"/>
                  </a:cubicBezTo>
                  <a:cubicBezTo>
                    <a:pt x="5263" y="524"/>
                    <a:pt x="10538" y="644"/>
                    <a:pt x="15800" y="715"/>
                  </a:cubicBezTo>
                  <a:cubicBezTo>
                    <a:pt x="15372" y="513"/>
                    <a:pt x="14967" y="298"/>
                    <a:pt x="14598" y="155"/>
                  </a:cubicBezTo>
                  <a:cubicBezTo>
                    <a:pt x="14514" y="96"/>
                    <a:pt x="14407" y="48"/>
                    <a:pt x="14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3381075" y="3174325"/>
              <a:ext cx="356300" cy="16400"/>
            </a:xfrm>
            <a:custGeom>
              <a:avLst/>
              <a:gdLst/>
              <a:ahLst/>
              <a:cxnLst/>
              <a:rect l="l" t="t" r="r" b="b"/>
              <a:pathLst>
                <a:path w="14252" h="656" extrusionOk="0">
                  <a:moveTo>
                    <a:pt x="12823" y="1"/>
                  </a:moveTo>
                  <a:cubicBezTo>
                    <a:pt x="8537" y="72"/>
                    <a:pt x="4274" y="167"/>
                    <a:pt x="0" y="310"/>
                  </a:cubicBezTo>
                  <a:cubicBezTo>
                    <a:pt x="4751" y="477"/>
                    <a:pt x="9513" y="584"/>
                    <a:pt x="14252" y="656"/>
                  </a:cubicBezTo>
                  <a:cubicBezTo>
                    <a:pt x="13776" y="453"/>
                    <a:pt x="13299" y="227"/>
                    <a:pt x="128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4631825" y="3172250"/>
              <a:ext cx="556925" cy="20850"/>
            </a:xfrm>
            <a:custGeom>
              <a:avLst/>
              <a:gdLst/>
              <a:ahLst/>
              <a:cxnLst/>
              <a:rect l="l" t="t" r="r" b="b"/>
              <a:pathLst>
                <a:path w="22277" h="834" extrusionOk="0">
                  <a:moveTo>
                    <a:pt x="5132" y="0"/>
                  </a:moveTo>
                  <a:cubicBezTo>
                    <a:pt x="4620" y="84"/>
                    <a:pt x="4084" y="191"/>
                    <a:pt x="3560" y="274"/>
                  </a:cubicBezTo>
                  <a:cubicBezTo>
                    <a:pt x="3548" y="393"/>
                    <a:pt x="3524" y="512"/>
                    <a:pt x="3513" y="619"/>
                  </a:cubicBezTo>
                  <a:cubicBezTo>
                    <a:pt x="3502" y="691"/>
                    <a:pt x="3446" y="723"/>
                    <a:pt x="3385" y="723"/>
                  </a:cubicBezTo>
                  <a:cubicBezTo>
                    <a:pt x="3304" y="723"/>
                    <a:pt x="3215" y="667"/>
                    <a:pt x="3215" y="572"/>
                  </a:cubicBezTo>
                  <a:cubicBezTo>
                    <a:pt x="3215" y="500"/>
                    <a:pt x="3227" y="417"/>
                    <a:pt x="3227" y="334"/>
                  </a:cubicBezTo>
                  <a:lnTo>
                    <a:pt x="3227" y="334"/>
                  </a:lnTo>
                  <a:cubicBezTo>
                    <a:pt x="2155" y="512"/>
                    <a:pt x="1072" y="679"/>
                    <a:pt x="0" y="834"/>
                  </a:cubicBezTo>
                  <a:lnTo>
                    <a:pt x="48" y="834"/>
                  </a:lnTo>
                  <a:cubicBezTo>
                    <a:pt x="1429" y="810"/>
                    <a:pt x="5632" y="774"/>
                    <a:pt x="7013" y="739"/>
                  </a:cubicBezTo>
                  <a:cubicBezTo>
                    <a:pt x="12097" y="667"/>
                    <a:pt x="17193" y="560"/>
                    <a:pt x="22277" y="381"/>
                  </a:cubicBezTo>
                  <a:cubicBezTo>
                    <a:pt x="17193" y="203"/>
                    <a:pt x="12097" y="96"/>
                    <a:pt x="7013" y="24"/>
                  </a:cubicBezTo>
                  <a:cubicBezTo>
                    <a:pt x="6596" y="24"/>
                    <a:pt x="5906" y="12"/>
                    <a:pt x="5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3359925" y="3148725"/>
              <a:ext cx="318825" cy="14925"/>
            </a:xfrm>
            <a:custGeom>
              <a:avLst/>
              <a:gdLst/>
              <a:ahLst/>
              <a:cxnLst/>
              <a:rect l="l" t="t" r="r" b="b"/>
              <a:pathLst>
                <a:path w="12753" h="597" extrusionOk="0">
                  <a:moveTo>
                    <a:pt x="11562" y="1"/>
                  </a:moveTo>
                  <a:cubicBezTo>
                    <a:pt x="7704" y="60"/>
                    <a:pt x="3846" y="144"/>
                    <a:pt x="1" y="286"/>
                  </a:cubicBezTo>
                  <a:cubicBezTo>
                    <a:pt x="4251" y="429"/>
                    <a:pt x="8490" y="525"/>
                    <a:pt x="12752" y="596"/>
                  </a:cubicBezTo>
                  <a:cubicBezTo>
                    <a:pt x="12348" y="406"/>
                    <a:pt x="11967" y="203"/>
                    <a:pt x="115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4801475" y="3147550"/>
              <a:ext cx="398000" cy="16675"/>
            </a:xfrm>
            <a:custGeom>
              <a:avLst/>
              <a:gdLst/>
              <a:ahLst/>
              <a:cxnLst/>
              <a:rect l="l" t="t" r="r" b="b"/>
              <a:pathLst>
                <a:path w="15920" h="667" extrusionOk="0">
                  <a:moveTo>
                    <a:pt x="3144" y="0"/>
                  </a:moveTo>
                  <a:cubicBezTo>
                    <a:pt x="2096" y="238"/>
                    <a:pt x="1048" y="464"/>
                    <a:pt x="1" y="667"/>
                  </a:cubicBezTo>
                  <a:cubicBezTo>
                    <a:pt x="775" y="667"/>
                    <a:pt x="1418" y="667"/>
                    <a:pt x="1727" y="655"/>
                  </a:cubicBezTo>
                  <a:cubicBezTo>
                    <a:pt x="6466" y="584"/>
                    <a:pt x="11181" y="476"/>
                    <a:pt x="15919" y="310"/>
                  </a:cubicBezTo>
                  <a:cubicBezTo>
                    <a:pt x="11657" y="167"/>
                    <a:pt x="7395" y="72"/>
                    <a:pt x="3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3338500" y="3122525"/>
              <a:ext cx="286675" cy="14025"/>
            </a:xfrm>
            <a:custGeom>
              <a:avLst/>
              <a:gdLst/>
              <a:ahLst/>
              <a:cxnLst/>
              <a:rect l="l" t="t" r="r" b="b"/>
              <a:pathLst>
                <a:path w="11467" h="561" extrusionOk="0">
                  <a:moveTo>
                    <a:pt x="10502" y="1"/>
                  </a:moveTo>
                  <a:cubicBezTo>
                    <a:pt x="7013" y="84"/>
                    <a:pt x="3513" y="156"/>
                    <a:pt x="1" y="275"/>
                  </a:cubicBezTo>
                  <a:cubicBezTo>
                    <a:pt x="3834" y="406"/>
                    <a:pt x="7656" y="477"/>
                    <a:pt x="11466" y="561"/>
                  </a:cubicBezTo>
                  <a:cubicBezTo>
                    <a:pt x="11133" y="370"/>
                    <a:pt x="10823" y="203"/>
                    <a:pt x="105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4933050" y="3123125"/>
              <a:ext cx="276850" cy="13425"/>
            </a:xfrm>
            <a:custGeom>
              <a:avLst/>
              <a:gdLst/>
              <a:ahLst/>
              <a:cxnLst/>
              <a:rect l="l" t="t" r="r" b="b"/>
              <a:pathLst>
                <a:path w="11074" h="537" extrusionOk="0">
                  <a:moveTo>
                    <a:pt x="381" y="1"/>
                  </a:moveTo>
                  <a:lnTo>
                    <a:pt x="381" y="1"/>
                  </a:lnTo>
                  <a:cubicBezTo>
                    <a:pt x="453" y="156"/>
                    <a:pt x="393" y="394"/>
                    <a:pt x="143" y="453"/>
                  </a:cubicBezTo>
                  <a:cubicBezTo>
                    <a:pt x="107" y="477"/>
                    <a:pt x="72" y="477"/>
                    <a:pt x="36" y="489"/>
                  </a:cubicBezTo>
                  <a:lnTo>
                    <a:pt x="0" y="537"/>
                  </a:lnTo>
                  <a:cubicBezTo>
                    <a:pt x="3679" y="453"/>
                    <a:pt x="7382" y="382"/>
                    <a:pt x="11073" y="263"/>
                  </a:cubicBezTo>
                  <a:cubicBezTo>
                    <a:pt x="7513" y="144"/>
                    <a:pt x="3941" y="72"/>
                    <a:pt x="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3317675" y="3096650"/>
              <a:ext cx="261350" cy="12525"/>
            </a:xfrm>
            <a:custGeom>
              <a:avLst/>
              <a:gdLst/>
              <a:ahLst/>
              <a:cxnLst/>
              <a:rect l="l" t="t" r="r" b="b"/>
              <a:pathLst>
                <a:path w="10454" h="501" extrusionOk="0">
                  <a:moveTo>
                    <a:pt x="9644" y="0"/>
                  </a:moveTo>
                  <a:cubicBezTo>
                    <a:pt x="6429" y="72"/>
                    <a:pt x="3215" y="131"/>
                    <a:pt x="0" y="250"/>
                  </a:cubicBezTo>
                  <a:cubicBezTo>
                    <a:pt x="3489" y="369"/>
                    <a:pt x="6965" y="441"/>
                    <a:pt x="10454" y="500"/>
                  </a:cubicBezTo>
                  <a:cubicBezTo>
                    <a:pt x="10180" y="345"/>
                    <a:pt x="9918" y="179"/>
                    <a:pt x="9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4944950" y="3096350"/>
              <a:ext cx="275650" cy="13425"/>
            </a:xfrm>
            <a:custGeom>
              <a:avLst/>
              <a:gdLst/>
              <a:ahLst/>
              <a:cxnLst/>
              <a:rect l="l" t="t" r="r" b="b"/>
              <a:pathLst>
                <a:path w="11026" h="537" extrusionOk="0">
                  <a:moveTo>
                    <a:pt x="262" y="0"/>
                  </a:moveTo>
                  <a:cubicBezTo>
                    <a:pt x="179" y="191"/>
                    <a:pt x="84" y="369"/>
                    <a:pt x="1" y="536"/>
                  </a:cubicBezTo>
                  <a:cubicBezTo>
                    <a:pt x="3691" y="453"/>
                    <a:pt x="7359" y="381"/>
                    <a:pt x="11026" y="262"/>
                  </a:cubicBezTo>
                  <a:cubicBezTo>
                    <a:pt x="7442" y="143"/>
                    <a:pt x="3846" y="72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4957450" y="3069850"/>
              <a:ext cx="273875" cy="13425"/>
            </a:xfrm>
            <a:custGeom>
              <a:avLst/>
              <a:gdLst/>
              <a:ahLst/>
              <a:cxnLst/>
              <a:rect l="l" t="t" r="r" b="b"/>
              <a:pathLst>
                <a:path w="10955" h="537" extrusionOk="0">
                  <a:moveTo>
                    <a:pt x="215" y="1"/>
                  </a:moveTo>
                  <a:cubicBezTo>
                    <a:pt x="132" y="179"/>
                    <a:pt x="72" y="370"/>
                    <a:pt x="1" y="536"/>
                  </a:cubicBezTo>
                  <a:lnTo>
                    <a:pt x="24" y="536"/>
                  </a:lnTo>
                  <a:cubicBezTo>
                    <a:pt x="3680" y="441"/>
                    <a:pt x="7311" y="382"/>
                    <a:pt x="10954" y="263"/>
                  </a:cubicBezTo>
                  <a:cubicBezTo>
                    <a:pt x="7371" y="143"/>
                    <a:pt x="3787" y="72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3296525" y="3070450"/>
              <a:ext cx="241425" cy="11925"/>
            </a:xfrm>
            <a:custGeom>
              <a:avLst/>
              <a:gdLst/>
              <a:ahLst/>
              <a:cxnLst/>
              <a:rect l="l" t="t" r="r" b="b"/>
              <a:pathLst>
                <a:path w="9657" h="477" extrusionOk="0">
                  <a:moveTo>
                    <a:pt x="8990" y="0"/>
                  </a:moveTo>
                  <a:cubicBezTo>
                    <a:pt x="6001" y="84"/>
                    <a:pt x="2989" y="143"/>
                    <a:pt x="1" y="239"/>
                  </a:cubicBezTo>
                  <a:cubicBezTo>
                    <a:pt x="3215" y="358"/>
                    <a:pt x="6442" y="417"/>
                    <a:pt x="9657" y="477"/>
                  </a:cubicBezTo>
                  <a:cubicBezTo>
                    <a:pt x="9442" y="310"/>
                    <a:pt x="9216" y="167"/>
                    <a:pt x="89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3275400" y="3044550"/>
              <a:ext cx="226825" cy="11625"/>
            </a:xfrm>
            <a:custGeom>
              <a:avLst/>
              <a:gdLst/>
              <a:ahLst/>
              <a:cxnLst/>
              <a:rect l="l" t="t" r="r" b="b"/>
              <a:pathLst>
                <a:path w="9073" h="465" extrusionOk="0">
                  <a:moveTo>
                    <a:pt x="8573" y="1"/>
                  </a:moveTo>
                  <a:cubicBezTo>
                    <a:pt x="5715" y="72"/>
                    <a:pt x="2858" y="120"/>
                    <a:pt x="0" y="227"/>
                  </a:cubicBezTo>
                  <a:cubicBezTo>
                    <a:pt x="3013" y="322"/>
                    <a:pt x="6061" y="382"/>
                    <a:pt x="9073" y="465"/>
                  </a:cubicBezTo>
                  <a:cubicBezTo>
                    <a:pt x="8918" y="346"/>
                    <a:pt x="8751" y="227"/>
                    <a:pt x="8597" y="84"/>
                  </a:cubicBezTo>
                  <a:cubicBezTo>
                    <a:pt x="8585" y="60"/>
                    <a:pt x="8573" y="24"/>
                    <a:pt x="8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4967575" y="3043350"/>
              <a:ext cx="274450" cy="13425"/>
            </a:xfrm>
            <a:custGeom>
              <a:avLst/>
              <a:gdLst/>
              <a:ahLst/>
              <a:cxnLst/>
              <a:rect l="l" t="t" r="r" b="b"/>
              <a:pathLst>
                <a:path w="10978" h="537" extrusionOk="0">
                  <a:moveTo>
                    <a:pt x="167" y="1"/>
                  </a:moveTo>
                  <a:cubicBezTo>
                    <a:pt x="108" y="180"/>
                    <a:pt x="48" y="358"/>
                    <a:pt x="0" y="537"/>
                  </a:cubicBezTo>
                  <a:lnTo>
                    <a:pt x="1143" y="525"/>
                  </a:lnTo>
                  <a:cubicBezTo>
                    <a:pt x="4418" y="430"/>
                    <a:pt x="7692" y="394"/>
                    <a:pt x="10978" y="263"/>
                  </a:cubicBezTo>
                  <a:cubicBezTo>
                    <a:pt x="7704" y="156"/>
                    <a:pt x="4430" y="108"/>
                    <a:pt x="1143" y="13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3519175" y="3043650"/>
              <a:ext cx="625" cy="475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1" y="1"/>
                  </a:moveTo>
                  <a:cubicBezTo>
                    <a:pt x="7" y="13"/>
                    <a:pt x="13" y="19"/>
                    <a:pt x="17" y="19"/>
                  </a:cubicBezTo>
                  <a:cubicBezTo>
                    <a:pt x="21" y="19"/>
                    <a:pt x="24" y="13"/>
                    <a:pt x="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214;p28"/>
          <p:cNvSpPr txBox="1">
            <a:spLocks noGrp="1"/>
          </p:cNvSpPr>
          <p:nvPr>
            <p:ph type="ctrTitle"/>
          </p:nvPr>
        </p:nvSpPr>
        <p:spPr>
          <a:xfrm>
            <a:off x="2357076" y="1939948"/>
            <a:ext cx="4687500" cy="15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 Beauty of Poetry</a:t>
            </a:r>
            <a:endParaRPr dirty="0">
              <a:solidFill>
                <a:schemeClr val="lt2"/>
              </a:solidFill>
            </a:endParaRPr>
          </a:p>
        </p:txBody>
      </p:sp>
      <p:grpSp>
        <p:nvGrpSpPr>
          <p:cNvPr id="216" name="Google Shape;216;p28"/>
          <p:cNvGrpSpPr/>
          <p:nvPr/>
        </p:nvGrpSpPr>
        <p:grpSpPr>
          <a:xfrm>
            <a:off x="3445893" y="4063605"/>
            <a:ext cx="2252199" cy="93989"/>
            <a:chOff x="3445893" y="4053330"/>
            <a:chExt cx="2252199" cy="93989"/>
          </a:xfrm>
        </p:grpSpPr>
        <p:sp>
          <p:nvSpPr>
            <p:cNvPr id="217" name="Google Shape;217;p28"/>
            <p:cNvSpPr/>
            <p:nvPr/>
          </p:nvSpPr>
          <p:spPr>
            <a:xfrm>
              <a:off x="3445893" y="4088755"/>
              <a:ext cx="2252199" cy="58564"/>
            </a:xfrm>
            <a:custGeom>
              <a:avLst/>
              <a:gdLst/>
              <a:ahLst/>
              <a:cxnLst/>
              <a:rect l="l" t="t" r="r" b="b"/>
              <a:pathLst>
                <a:path w="10344" h="617" extrusionOk="0">
                  <a:moveTo>
                    <a:pt x="371" y="0"/>
                  </a:moveTo>
                  <a:cubicBezTo>
                    <a:pt x="274" y="0"/>
                    <a:pt x="176" y="4"/>
                    <a:pt x="77" y="13"/>
                  </a:cubicBezTo>
                  <a:cubicBezTo>
                    <a:pt x="1" y="13"/>
                    <a:pt x="3" y="132"/>
                    <a:pt x="78" y="132"/>
                  </a:cubicBezTo>
                  <a:cubicBezTo>
                    <a:pt x="79" y="132"/>
                    <a:pt x="80" y="132"/>
                    <a:pt x="81" y="132"/>
                  </a:cubicBezTo>
                  <a:cubicBezTo>
                    <a:pt x="246" y="140"/>
                    <a:pt x="410" y="177"/>
                    <a:pt x="574" y="189"/>
                  </a:cubicBezTo>
                  <a:cubicBezTo>
                    <a:pt x="738" y="206"/>
                    <a:pt x="902" y="226"/>
                    <a:pt x="1062" y="247"/>
                  </a:cubicBezTo>
                  <a:cubicBezTo>
                    <a:pt x="1226" y="263"/>
                    <a:pt x="1395" y="271"/>
                    <a:pt x="1555" y="292"/>
                  </a:cubicBezTo>
                  <a:cubicBezTo>
                    <a:pt x="1719" y="317"/>
                    <a:pt x="1883" y="325"/>
                    <a:pt x="2047" y="349"/>
                  </a:cubicBezTo>
                  <a:cubicBezTo>
                    <a:pt x="2211" y="378"/>
                    <a:pt x="2375" y="431"/>
                    <a:pt x="2543" y="448"/>
                  </a:cubicBezTo>
                  <a:cubicBezTo>
                    <a:pt x="2712" y="464"/>
                    <a:pt x="2880" y="485"/>
                    <a:pt x="3052" y="497"/>
                  </a:cubicBezTo>
                  <a:cubicBezTo>
                    <a:pt x="3093" y="500"/>
                    <a:pt x="3134" y="501"/>
                    <a:pt x="3175" y="501"/>
                  </a:cubicBezTo>
                  <a:cubicBezTo>
                    <a:pt x="3273" y="501"/>
                    <a:pt x="3371" y="495"/>
                    <a:pt x="3470" y="495"/>
                  </a:cubicBezTo>
                  <a:cubicBezTo>
                    <a:pt x="3501" y="495"/>
                    <a:pt x="3531" y="496"/>
                    <a:pt x="3561" y="497"/>
                  </a:cubicBezTo>
                  <a:cubicBezTo>
                    <a:pt x="3729" y="501"/>
                    <a:pt x="3898" y="518"/>
                    <a:pt x="4066" y="526"/>
                  </a:cubicBezTo>
                  <a:cubicBezTo>
                    <a:pt x="4152" y="530"/>
                    <a:pt x="4235" y="530"/>
                    <a:pt x="4318" y="530"/>
                  </a:cubicBezTo>
                  <a:cubicBezTo>
                    <a:pt x="4400" y="530"/>
                    <a:pt x="4482" y="530"/>
                    <a:pt x="4566" y="534"/>
                  </a:cubicBezTo>
                  <a:cubicBezTo>
                    <a:pt x="4730" y="538"/>
                    <a:pt x="4895" y="591"/>
                    <a:pt x="5063" y="596"/>
                  </a:cubicBezTo>
                  <a:cubicBezTo>
                    <a:pt x="5078" y="596"/>
                    <a:pt x="5093" y="596"/>
                    <a:pt x="5108" y="596"/>
                  </a:cubicBezTo>
                  <a:cubicBezTo>
                    <a:pt x="5243" y="596"/>
                    <a:pt x="5380" y="583"/>
                    <a:pt x="5514" y="583"/>
                  </a:cubicBezTo>
                  <a:cubicBezTo>
                    <a:pt x="5529" y="583"/>
                    <a:pt x="5544" y="583"/>
                    <a:pt x="5559" y="583"/>
                  </a:cubicBezTo>
                  <a:cubicBezTo>
                    <a:pt x="5615" y="585"/>
                    <a:pt x="5671" y="585"/>
                    <a:pt x="5727" y="585"/>
                  </a:cubicBezTo>
                  <a:cubicBezTo>
                    <a:pt x="5837" y="585"/>
                    <a:pt x="5948" y="583"/>
                    <a:pt x="6060" y="583"/>
                  </a:cubicBezTo>
                  <a:cubicBezTo>
                    <a:pt x="6224" y="583"/>
                    <a:pt x="6392" y="616"/>
                    <a:pt x="6556" y="616"/>
                  </a:cubicBezTo>
                  <a:cubicBezTo>
                    <a:pt x="6721" y="616"/>
                    <a:pt x="6889" y="600"/>
                    <a:pt x="7053" y="600"/>
                  </a:cubicBezTo>
                  <a:cubicBezTo>
                    <a:pt x="7221" y="596"/>
                    <a:pt x="7385" y="563"/>
                    <a:pt x="7554" y="559"/>
                  </a:cubicBezTo>
                  <a:cubicBezTo>
                    <a:pt x="7570" y="558"/>
                    <a:pt x="7587" y="557"/>
                    <a:pt x="7603" y="557"/>
                  </a:cubicBezTo>
                  <a:cubicBezTo>
                    <a:pt x="7735" y="557"/>
                    <a:pt x="7869" y="580"/>
                    <a:pt x="8000" y="580"/>
                  </a:cubicBezTo>
                  <a:cubicBezTo>
                    <a:pt x="8017" y="580"/>
                    <a:pt x="8033" y="580"/>
                    <a:pt x="8050" y="579"/>
                  </a:cubicBezTo>
                  <a:cubicBezTo>
                    <a:pt x="8243" y="571"/>
                    <a:pt x="8428" y="522"/>
                    <a:pt x="8616" y="509"/>
                  </a:cubicBezTo>
                  <a:cubicBezTo>
                    <a:pt x="8805" y="497"/>
                    <a:pt x="8994" y="477"/>
                    <a:pt x="9178" y="460"/>
                  </a:cubicBezTo>
                  <a:cubicBezTo>
                    <a:pt x="9367" y="440"/>
                    <a:pt x="9560" y="448"/>
                    <a:pt x="9749" y="427"/>
                  </a:cubicBezTo>
                  <a:cubicBezTo>
                    <a:pt x="9938" y="403"/>
                    <a:pt x="10122" y="370"/>
                    <a:pt x="10311" y="341"/>
                  </a:cubicBezTo>
                  <a:cubicBezTo>
                    <a:pt x="10340" y="337"/>
                    <a:pt x="10344" y="267"/>
                    <a:pt x="10311" y="267"/>
                  </a:cubicBezTo>
                  <a:cubicBezTo>
                    <a:pt x="10143" y="271"/>
                    <a:pt x="9974" y="280"/>
                    <a:pt x="9810" y="284"/>
                  </a:cubicBezTo>
                  <a:cubicBezTo>
                    <a:pt x="9642" y="288"/>
                    <a:pt x="9474" y="308"/>
                    <a:pt x="9310" y="312"/>
                  </a:cubicBezTo>
                  <a:cubicBezTo>
                    <a:pt x="9141" y="317"/>
                    <a:pt x="8977" y="325"/>
                    <a:pt x="8809" y="329"/>
                  </a:cubicBezTo>
                  <a:cubicBezTo>
                    <a:pt x="8641" y="333"/>
                    <a:pt x="8477" y="345"/>
                    <a:pt x="8309" y="349"/>
                  </a:cubicBezTo>
                  <a:cubicBezTo>
                    <a:pt x="8296" y="350"/>
                    <a:pt x="8283" y="350"/>
                    <a:pt x="8270" y="350"/>
                  </a:cubicBezTo>
                  <a:cubicBezTo>
                    <a:pt x="8115" y="350"/>
                    <a:pt x="7963" y="329"/>
                    <a:pt x="7808" y="329"/>
                  </a:cubicBezTo>
                  <a:cubicBezTo>
                    <a:pt x="7640" y="333"/>
                    <a:pt x="7476" y="382"/>
                    <a:pt x="7307" y="386"/>
                  </a:cubicBezTo>
                  <a:cubicBezTo>
                    <a:pt x="7300" y="387"/>
                    <a:pt x="7293" y="387"/>
                    <a:pt x="7285" y="387"/>
                  </a:cubicBezTo>
                  <a:cubicBezTo>
                    <a:pt x="7132" y="387"/>
                    <a:pt x="6982" y="349"/>
                    <a:pt x="6829" y="349"/>
                  </a:cubicBezTo>
                  <a:cubicBezTo>
                    <a:pt x="6821" y="349"/>
                    <a:pt x="6814" y="349"/>
                    <a:pt x="6807" y="349"/>
                  </a:cubicBezTo>
                  <a:lnTo>
                    <a:pt x="6306" y="349"/>
                  </a:lnTo>
                  <a:cubicBezTo>
                    <a:pt x="6160" y="349"/>
                    <a:pt x="6011" y="362"/>
                    <a:pt x="5862" y="362"/>
                  </a:cubicBezTo>
                  <a:cubicBezTo>
                    <a:pt x="5843" y="362"/>
                    <a:pt x="5824" y="362"/>
                    <a:pt x="5806" y="362"/>
                  </a:cubicBezTo>
                  <a:cubicBezTo>
                    <a:pt x="5751" y="360"/>
                    <a:pt x="5696" y="360"/>
                    <a:pt x="5640" y="360"/>
                  </a:cubicBezTo>
                  <a:cubicBezTo>
                    <a:pt x="5529" y="360"/>
                    <a:pt x="5417" y="362"/>
                    <a:pt x="5305" y="362"/>
                  </a:cubicBezTo>
                  <a:cubicBezTo>
                    <a:pt x="5193" y="362"/>
                    <a:pt x="5082" y="365"/>
                    <a:pt x="4972" y="365"/>
                  </a:cubicBezTo>
                  <a:cubicBezTo>
                    <a:pt x="4916" y="365"/>
                    <a:pt x="4860" y="364"/>
                    <a:pt x="4804" y="362"/>
                  </a:cubicBezTo>
                  <a:cubicBezTo>
                    <a:pt x="4636" y="354"/>
                    <a:pt x="4472" y="329"/>
                    <a:pt x="4304" y="321"/>
                  </a:cubicBezTo>
                  <a:cubicBezTo>
                    <a:pt x="4220" y="317"/>
                    <a:pt x="4137" y="317"/>
                    <a:pt x="4053" y="317"/>
                  </a:cubicBezTo>
                  <a:cubicBezTo>
                    <a:pt x="3970" y="317"/>
                    <a:pt x="3887" y="317"/>
                    <a:pt x="3803" y="312"/>
                  </a:cubicBezTo>
                  <a:cubicBezTo>
                    <a:pt x="3635" y="308"/>
                    <a:pt x="3471" y="255"/>
                    <a:pt x="3307" y="247"/>
                  </a:cubicBezTo>
                  <a:cubicBezTo>
                    <a:pt x="3138" y="239"/>
                    <a:pt x="2974" y="230"/>
                    <a:pt x="2806" y="218"/>
                  </a:cubicBezTo>
                  <a:cubicBezTo>
                    <a:pt x="2638" y="210"/>
                    <a:pt x="2474" y="198"/>
                    <a:pt x="2305" y="185"/>
                  </a:cubicBezTo>
                  <a:cubicBezTo>
                    <a:pt x="2117" y="173"/>
                    <a:pt x="1924" y="173"/>
                    <a:pt x="1731" y="152"/>
                  </a:cubicBezTo>
                  <a:cubicBezTo>
                    <a:pt x="1542" y="136"/>
                    <a:pt x="1354" y="111"/>
                    <a:pt x="1165" y="79"/>
                  </a:cubicBezTo>
                  <a:cubicBezTo>
                    <a:pt x="984" y="50"/>
                    <a:pt x="804" y="21"/>
                    <a:pt x="623" y="9"/>
                  </a:cubicBezTo>
                  <a:cubicBezTo>
                    <a:pt x="539" y="3"/>
                    <a:pt x="456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3445893" y="4053330"/>
              <a:ext cx="2252199" cy="58564"/>
            </a:xfrm>
            <a:custGeom>
              <a:avLst/>
              <a:gdLst/>
              <a:ahLst/>
              <a:cxnLst/>
              <a:rect l="l" t="t" r="r" b="b"/>
              <a:pathLst>
                <a:path w="10344" h="617" extrusionOk="0">
                  <a:moveTo>
                    <a:pt x="371" y="0"/>
                  </a:moveTo>
                  <a:cubicBezTo>
                    <a:pt x="274" y="0"/>
                    <a:pt x="176" y="4"/>
                    <a:pt x="77" y="13"/>
                  </a:cubicBezTo>
                  <a:cubicBezTo>
                    <a:pt x="1" y="13"/>
                    <a:pt x="3" y="132"/>
                    <a:pt x="78" y="132"/>
                  </a:cubicBezTo>
                  <a:cubicBezTo>
                    <a:pt x="79" y="132"/>
                    <a:pt x="80" y="132"/>
                    <a:pt x="81" y="132"/>
                  </a:cubicBezTo>
                  <a:cubicBezTo>
                    <a:pt x="246" y="140"/>
                    <a:pt x="410" y="177"/>
                    <a:pt x="574" y="189"/>
                  </a:cubicBezTo>
                  <a:cubicBezTo>
                    <a:pt x="738" y="206"/>
                    <a:pt x="902" y="226"/>
                    <a:pt x="1062" y="247"/>
                  </a:cubicBezTo>
                  <a:cubicBezTo>
                    <a:pt x="1226" y="263"/>
                    <a:pt x="1395" y="271"/>
                    <a:pt x="1555" y="292"/>
                  </a:cubicBezTo>
                  <a:cubicBezTo>
                    <a:pt x="1719" y="317"/>
                    <a:pt x="1883" y="325"/>
                    <a:pt x="2047" y="349"/>
                  </a:cubicBezTo>
                  <a:cubicBezTo>
                    <a:pt x="2211" y="378"/>
                    <a:pt x="2375" y="431"/>
                    <a:pt x="2543" y="448"/>
                  </a:cubicBezTo>
                  <a:cubicBezTo>
                    <a:pt x="2712" y="464"/>
                    <a:pt x="2880" y="485"/>
                    <a:pt x="3052" y="497"/>
                  </a:cubicBezTo>
                  <a:cubicBezTo>
                    <a:pt x="3093" y="500"/>
                    <a:pt x="3134" y="501"/>
                    <a:pt x="3175" y="501"/>
                  </a:cubicBezTo>
                  <a:cubicBezTo>
                    <a:pt x="3273" y="501"/>
                    <a:pt x="3371" y="495"/>
                    <a:pt x="3470" y="495"/>
                  </a:cubicBezTo>
                  <a:cubicBezTo>
                    <a:pt x="3501" y="495"/>
                    <a:pt x="3531" y="496"/>
                    <a:pt x="3561" y="497"/>
                  </a:cubicBezTo>
                  <a:cubicBezTo>
                    <a:pt x="3729" y="501"/>
                    <a:pt x="3898" y="518"/>
                    <a:pt x="4066" y="526"/>
                  </a:cubicBezTo>
                  <a:cubicBezTo>
                    <a:pt x="4152" y="530"/>
                    <a:pt x="4235" y="530"/>
                    <a:pt x="4318" y="530"/>
                  </a:cubicBezTo>
                  <a:cubicBezTo>
                    <a:pt x="4400" y="530"/>
                    <a:pt x="4482" y="530"/>
                    <a:pt x="4566" y="534"/>
                  </a:cubicBezTo>
                  <a:cubicBezTo>
                    <a:pt x="4730" y="538"/>
                    <a:pt x="4895" y="591"/>
                    <a:pt x="5063" y="596"/>
                  </a:cubicBezTo>
                  <a:cubicBezTo>
                    <a:pt x="5078" y="596"/>
                    <a:pt x="5093" y="596"/>
                    <a:pt x="5108" y="596"/>
                  </a:cubicBezTo>
                  <a:cubicBezTo>
                    <a:pt x="5243" y="596"/>
                    <a:pt x="5380" y="583"/>
                    <a:pt x="5514" y="583"/>
                  </a:cubicBezTo>
                  <a:cubicBezTo>
                    <a:pt x="5529" y="583"/>
                    <a:pt x="5544" y="583"/>
                    <a:pt x="5559" y="583"/>
                  </a:cubicBezTo>
                  <a:cubicBezTo>
                    <a:pt x="5615" y="585"/>
                    <a:pt x="5671" y="585"/>
                    <a:pt x="5727" y="585"/>
                  </a:cubicBezTo>
                  <a:cubicBezTo>
                    <a:pt x="5837" y="585"/>
                    <a:pt x="5948" y="583"/>
                    <a:pt x="6060" y="583"/>
                  </a:cubicBezTo>
                  <a:cubicBezTo>
                    <a:pt x="6224" y="583"/>
                    <a:pt x="6392" y="616"/>
                    <a:pt x="6556" y="616"/>
                  </a:cubicBezTo>
                  <a:cubicBezTo>
                    <a:pt x="6721" y="616"/>
                    <a:pt x="6889" y="600"/>
                    <a:pt x="7053" y="600"/>
                  </a:cubicBezTo>
                  <a:cubicBezTo>
                    <a:pt x="7221" y="596"/>
                    <a:pt x="7385" y="563"/>
                    <a:pt x="7554" y="559"/>
                  </a:cubicBezTo>
                  <a:cubicBezTo>
                    <a:pt x="7570" y="558"/>
                    <a:pt x="7587" y="557"/>
                    <a:pt x="7603" y="557"/>
                  </a:cubicBezTo>
                  <a:cubicBezTo>
                    <a:pt x="7735" y="557"/>
                    <a:pt x="7869" y="580"/>
                    <a:pt x="8000" y="580"/>
                  </a:cubicBezTo>
                  <a:cubicBezTo>
                    <a:pt x="8017" y="580"/>
                    <a:pt x="8033" y="580"/>
                    <a:pt x="8050" y="579"/>
                  </a:cubicBezTo>
                  <a:cubicBezTo>
                    <a:pt x="8243" y="571"/>
                    <a:pt x="8428" y="522"/>
                    <a:pt x="8616" y="509"/>
                  </a:cubicBezTo>
                  <a:cubicBezTo>
                    <a:pt x="8805" y="497"/>
                    <a:pt x="8994" y="477"/>
                    <a:pt x="9178" y="460"/>
                  </a:cubicBezTo>
                  <a:cubicBezTo>
                    <a:pt x="9367" y="440"/>
                    <a:pt x="9560" y="448"/>
                    <a:pt x="9749" y="427"/>
                  </a:cubicBezTo>
                  <a:cubicBezTo>
                    <a:pt x="9938" y="403"/>
                    <a:pt x="10122" y="370"/>
                    <a:pt x="10311" y="341"/>
                  </a:cubicBezTo>
                  <a:cubicBezTo>
                    <a:pt x="10340" y="337"/>
                    <a:pt x="10344" y="267"/>
                    <a:pt x="10311" y="267"/>
                  </a:cubicBezTo>
                  <a:cubicBezTo>
                    <a:pt x="10143" y="271"/>
                    <a:pt x="9974" y="280"/>
                    <a:pt x="9810" y="284"/>
                  </a:cubicBezTo>
                  <a:cubicBezTo>
                    <a:pt x="9642" y="288"/>
                    <a:pt x="9474" y="308"/>
                    <a:pt x="9310" y="312"/>
                  </a:cubicBezTo>
                  <a:cubicBezTo>
                    <a:pt x="9141" y="317"/>
                    <a:pt x="8977" y="325"/>
                    <a:pt x="8809" y="329"/>
                  </a:cubicBezTo>
                  <a:cubicBezTo>
                    <a:pt x="8641" y="333"/>
                    <a:pt x="8477" y="345"/>
                    <a:pt x="8309" y="349"/>
                  </a:cubicBezTo>
                  <a:cubicBezTo>
                    <a:pt x="8296" y="350"/>
                    <a:pt x="8283" y="350"/>
                    <a:pt x="8270" y="350"/>
                  </a:cubicBezTo>
                  <a:cubicBezTo>
                    <a:pt x="8115" y="350"/>
                    <a:pt x="7963" y="329"/>
                    <a:pt x="7808" y="329"/>
                  </a:cubicBezTo>
                  <a:cubicBezTo>
                    <a:pt x="7640" y="333"/>
                    <a:pt x="7476" y="382"/>
                    <a:pt x="7307" y="386"/>
                  </a:cubicBezTo>
                  <a:cubicBezTo>
                    <a:pt x="7300" y="387"/>
                    <a:pt x="7293" y="387"/>
                    <a:pt x="7285" y="387"/>
                  </a:cubicBezTo>
                  <a:cubicBezTo>
                    <a:pt x="7132" y="387"/>
                    <a:pt x="6982" y="349"/>
                    <a:pt x="6829" y="349"/>
                  </a:cubicBezTo>
                  <a:cubicBezTo>
                    <a:pt x="6821" y="349"/>
                    <a:pt x="6814" y="349"/>
                    <a:pt x="6807" y="349"/>
                  </a:cubicBezTo>
                  <a:lnTo>
                    <a:pt x="6306" y="349"/>
                  </a:lnTo>
                  <a:cubicBezTo>
                    <a:pt x="6160" y="349"/>
                    <a:pt x="6011" y="362"/>
                    <a:pt x="5862" y="362"/>
                  </a:cubicBezTo>
                  <a:cubicBezTo>
                    <a:pt x="5843" y="362"/>
                    <a:pt x="5824" y="362"/>
                    <a:pt x="5806" y="362"/>
                  </a:cubicBezTo>
                  <a:cubicBezTo>
                    <a:pt x="5751" y="360"/>
                    <a:pt x="5696" y="360"/>
                    <a:pt x="5640" y="360"/>
                  </a:cubicBezTo>
                  <a:cubicBezTo>
                    <a:pt x="5529" y="360"/>
                    <a:pt x="5417" y="362"/>
                    <a:pt x="5305" y="362"/>
                  </a:cubicBezTo>
                  <a:cubicBezTo>
                    <a:pt x="5193" y="362"/>
                    <a:pt x="5082" y="365"/>
                    <a:pt x="4972" y="365"/>
                  </a:cubicBezTo>
                  <a:cubicBezTo>
                    <a:pt x="4916" y="365"/>
                    <a:pt x="4860" y="364"/>
                    <a:pt x="4804" y="362"/>
                  </a:cubicBezTo>
                  <a:cubicBezTo>
                    <a:pt x="4636" y="354"/>
                    <a:pt x="4472" y="329"/>
                    <a:pt x="4304" y="321"/>
                  </a:cubicBezTo>
                  <a:cubicBezTo>
                    <a:pt x="4220" y="317"/>
                    <a:pt x="4137" y="317"/>
                    <a:pt x="4053" y="317"/>
                  </a:cubicBezTo>
                  <a:cubicBezTo>
                    <a:pt x="3970" y="317"/>
                    <a:pt x="3887" y="317"/>
                    <a:pt x="3803" y="312"/>
                  </a:cubicBezTo>
                  <a:cubicBezTo>
                    <a:pt x="3635" y="308"/>
                    <a:pt x="3471" y="255"/>
                    <a:pt x="3307" y="247"/>
                  </a:cubicBezTo>
                  <a:cubicBezTo>
                    <a:pt x="3138" y="239"/>
                    <a:pt x="2974" y="230"/>
                    <a:pt x="2806" y="218"/>
                  </a:cubicBezTo>
                  <a:cubicBezTo>
                    <a:pt x="2638" y="210"/>
                    <a:pt x="2474" y="198"/>
                    <a:pt x="2305" y="185"/>
                  </a:cubicBezTo>
                  <a:cubicBezTo>
                    <a:pt x="2117" y="173"/>
                    <a:pt x="1924" y="173"/>
                    <a:pt x="1731" y="152"/>
                  </a:cubicBezTo>
                  <a:cubicBezTo>
                    <a:pt x="1542" y="136"/>
                    <a:pt x="1354" y="111"/>
                    <a:pt x="1165" y="79"/>
                  </a:cubicBezTo>
                  <a:cubicBezTo>
                    <a:pt x="984" y="50"/>
                    <a:pt x="804" y="21"/>
                    <a:pt x="623" y="9"/>
                  </a:cubicBezTo>
                  <a:cubicBezTo>
                    <a:pt x="539" y="3"/>
                    <a:pt x="456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28"/>
          <p:cNvGrpSpPr/>
          <p:nvPr/>
        </p:nvGrpSpPr>
        <p:grpSpPr>
          <a:xfrm>
            <a:off x="3445893" y="996205"/>
            <a:ext cx="2252199" cy="93989"/>
            <a:chOff x="3445893" y="996180"/>
            <a:chExt cx="2252199" cy="93989"/>
          </a:xfrm>
        </p:grpSpPr>
        <p:sp>
          <p:nvSpPr>
            <p:cNvPr id="220" name="Google Shape;220;p28"/>
            <p:cNvSpPr/>
            <p:nvPr/>
          </p:nvSpPr>
          <p:spPr>
            <a:xfrm rot="10800000" flipH="1">
              <a:off x="3445893" y="996180"/>
              <a:ext cx="2252199" cy="58564"/>
            </a:xfrm>
            <a:custGeom>
              <a:avLst/>
              <a:gdLst/>
              <a:ahLst/>
              <a:cxnLst/>
              <a:rect l="l" t="t" r="r" b="b"/>
              <a:pathLst>
                <a:path w="10344" h="617" extrusionOk="0">
                  <a:moveTo>
                    <a:pt x="371" y="0"/>
                  </a:moveTo>
                  <a:cubicBezTo>
                    <a:pt x="274" y="0"/>
                    <a:pt x="176" y="4"/>
                    <a:pt x="77" y="13"/>
                  </a:cubicBezTo>
                  <a:cubicBezTo>
                    <a:pt x="1" y="13"/>
                    <a:pt x="3" y="132"/>
                    <a:pt x="78" y="132"/>
                  </a:cubicBezTo>
                  <a:cubicBezTo>
                    <a:pt x="79" y="132"/>
                    <a:pt x="80" y="132"/>
                    <a:pt x="81" y="132"/>
                  </a:cubicBezTo>
                  <a:cubicBezTo>
                    <a:pt x="246" y="140"/>
                    <a:pt x="410" y="177"/>
                    <a:pt x="574" y="189"/>
                  </a:cubicBezTo>
                  <a:cubicBezTo>
                    <a:pt x="738" y="206"/>
                    <a:pt x="902" y="226"/>
                    <a:pt x="1062" y="247"/>
                  </a:cubicBezTo>
                  <a:cubicBezTo>
                    <a:pt x="1226" y="263"/>
                    <a:pt x="1395" y="271"/>
                    <a:pt x="1555" y="292"/>
                  </a:cubicBezTo>
                  <a:cubicBezTo>
                    <a:pt x="1719" y="317"/>
                    <a:pt x="1883" y="325"/>
                    <a:pt x="2047" y="349"/>
                  </a:cubicBezTo>
                  <a:cubicBezTo>
                    <a:pt x="2211" y="378"/>
                    <a:pt x="2375" y="431"/>
                    <a:pt x="2543" y="448"/>
                  </a:cubicBezTo>
                  <a:cubicBezTo>
                    <a:pt x="2712" y="464"/>
                    <a:pt x="2880" y="485"/>
                    <a:pt x="3052" y="497"/>
                  </a:cubicBezTo>
                  <a:cubicBezTo>
                    <a:pt x="3093" y="500"/>
                    <a:pt x="3134" y="501"/>
                    <a:pt x="3175" y="501"/>
                  </a:cubicBezTo>
                  <a:cubicBezTo>
                    <a:pt x="3273" y="501"/>
                    <a:pt x="3371" y="495"/>
                    <a:pt x="3470" y="495"/>
                  </a:cubicBezTo>
                  <a:cubicBezTo>
                    <a:pt x="3501" y="495"/>
                    <a:pt x="3531" y="496"/>
                    <a:pt x="3561" y="497"/>
                  </a:cubicBezTo>
                  <a:cubicBezTo>
                    <a:pt x="3729" y="501"/>
                    <a:pt x="3898" y="518"/>
                    <a:pt x="4066" y="526"/>
                  </a:cubicBezTo>
                  <a:cubicBezTo>
                    <a:pt x="4152" y="530"/>
                    <a:pt x="4235" y="530"/>
                    <a:pt x="4318" y="530"/>
                  </a:cubicBezTo>
                  <a:cubicBezTo>
                    <a:pt x="4400" y="530"/>
                    <a:pt x="4482" y="530"/>
                    <a:pt x="4566" y="534"/>
                  </a:cubicBezTo>
                  <a:cubicBezTo>
                    <a:pt x="4730" y="538"/>
                    <a:pt x="4895" y="591"/>
                    <a:pt x="5063" y="596"/>
                  </a:cubicBezTo>
                  <a:cubicBezTo>
                    <a:pt x="5078" y="596"/>
                    <a:pt x="5093" y="596"/>
                    <a:pt x="5108" y="596"/>
                  </a:cubicBezTo>
                  <a:cubicBezTo>
                    <a:pt x="5243" y="596"/>
                    <a:pt x="5380" y="583"/>
                    <a:pt x="5514" y="583"/>
                  </a:cubicBezTo>
                  <a:cubicBezTo>
                    <a:pt x="5529" y="583"/>
                    <a:pt x="5544" y="583"/>
                    <a:pt x="5559" y="583"/>
                  </a:cubicBezTo>
                  <a:cubicBezTo>
                    <a:pt x="5615" y="585"/>
                    <a:pt x="5671" y="585"/>
                    <a:pt x="5727" y="585"/>
                  </a:cubicBezTo>
                  <a:cubicBezTo>
                    <a:pt x="5837" y="585"/>
                    <a:pt x="5948" y="583"/>
                    <a:pt x="6060" y="583"/>
                  </a:cubicBezTo>
                  <a:cubicBezTo>
                    <a:pt x="6224" y="583"/>
                    <a:pt x="6392" y="616"/>
                    <a:pt x="6556" y="616"/>
                  </a:cubicBezTo>
                  <a:cubicBezTo>
                    <a:pt x="6721" y="616"/>
                    <a:pt x="6889" y="600"/>
                    <a:pt x="7053" y="600"/>
                  </a:cubicBezTo>
                  <a:cubicBezTo>
                    <a:pt x="7221" y="596"/>
                    <a:pt x="7385" y="563"/>
                    <a:pt x="7554" y="559"/>
                  </a:cubicBezTo>
                  <a:cubicBezTo>
                    <a:pt x="7570" y="558"/>
                    <a:pt x="7587" y="557"/>
                    <a:pt x="7603" y="557"/>
                  </a:cubicBezTo>
                  <a:cubicBezTo>
                    <a:pt x="7735" y="557"/>
                    <a:pt x="7869" y="580"/>
                    <a:pt x="8000" y="580"/>
                  </a:cubicBezTo>
                  <a:cubicBezTo>
                    <a:pt x="8017" y="580"/>
                    <a:pt x="8033" y="580"/>
                    <a:pt x="8050" y="579"/>
                  </a:cubicBezTo>
                  <a:cubicBezTo>
                    <a:pt x="8243" y="571"/>
                    <a:pt x="8428" y="522"/>
                    <a:pt x="8616" y="509"/>
                  </a:cubicBezTo>
                  <a:cubicBezTo>
                    <a:pt x="8805" y="497"/>
                    <a:pt x="8994" y="477"/>
                    <a:pt x="9178" y="460"/>
                  </a:cubicBezTo>
                  <a:cubicBezTo>
                    <a:pt x="9367" y="440"/>
                    <a:pt x="9560" y="448"/>
                    <a:pt x="9749" y="427"/>
                  </a:cubicBezTo>
                  <a:cubicBezTo>
                    <a:pt x="9938" y="403"/>
                    <a:pt x="10122" y="370"/>
                    <a:pt x="10311" y="341"/>
                  </a:cubicBezTo>
                  <a:cubicBezTo>
                    <a:pt x="10340" y="337"/>
                    <a:pt x="10344" y="267"/>
                    <a:pt x="10311" y="267"/>
                  </a:cubicBezTo>
                  <a:cubicBezTo>
                    <a:pt x="10143" y="271"/>
                    <a:pt x="9974" y="280"/>
                    <a:pt x="9810" y="284"/>
                  </a:cubicBezTo>
                  <a:cubicBezTo>
                    <a:pt x="9642" y="288"/>
                    <a:pt x="9474" y="308"/>
                    <a:pt x="9310" y="312"/>
                  </a:cubicBezTo>
                  <a:cubicBezTo>
                    <a:pt x="9141" y="317"/>
                    <a:pt x="8977" y="325"/>
                    <a:pt x="8809" y="329"/>
                  </a:cubicBezTo>
                  <a:cubicBezTo>
                    <a:pt x="8641" y="333"/>
                    <a:pt x="8477" y="345"/>
                    <a:pt x="8309" y="349"/>
                  </a:cubicBezTo>
                  <a:cubicBezTo>
                    <a:pt x="8296" y="350"/>
                    <a:pt x="8283" y="350"/>
                    <a:pt x="8270" y="350"/>
                  </a:cubicBezTo>
                  <a:cubicBezTo>
                    <a:pt x="8115" y="350"/>
                    <a:pt x="7963" y="329"/>
                    <a:pt x="7808" y="329"/>
                  </a:cubicBezTo>
                  <a:cubicBezTo>
                    <a:pt x="7640" y="333"/>
                    <a:pt x="7476" y="382"/>
                    <a:pt x="7307" y="386"/>
                  </a:cubicBezTo>
                  <a:cubicBezTo>
                    <a:pt x="7300" y="387"/>
                    <a:pt x="7293" y="387"/>
                    <a:pt x="7285" y="387"/>
                  </a:cubicBezTo>
                  <a:cubicBezTo>
                    <a:pt x="7132" y="387"/>
                    <a:pt x="6982" y="349"/>
                    <a:pt x="6829" y="349"/>
                  </a:cubicBezTo>
                  <a:cubicBezTo>
                    <a:pt x="6821" y="349"/>
                    <a:pt x="6814" y="349"/>
                    <a:pt x="6807" y="349"/>
                  </a:cubicBezTo>
                  <a:lnTo>
                    <a:pt x="6306" y="349"/>
                  </a:lnTo>
                  <a:cubicBezTo>
                    <a:pt x="6160" y="349"/>
                    <a:pt x="6011" y="362"/>
                    <a:pt x="5862" y="362"/>
                  </a:cubicBezTo>
                  <a:cubicBezTo>
                    <a:pt x="5843" y="362"/>
                    <a:pt x="5824" y="362"/>
                    <a:pt x="5806" y="362"/>
                  </a:cubicBezTo>
                  <a:cubicBezTo>
                    <a:pt x="5751" y="360"/>
                    <a:pt x="5696" y="360"/>
                    <a:pt x="5640" y="360"/>
                  </a:cubicBezTo>
                  <a:cubicBezTo>
                    <a:pt x="5529" y="360"/>
                    <a:pt x="5417" y="362"/>
                    <a:pt x="5305" y="362"/>
                  </a:cubicBezTo>
                  <a:cubicBezTo>
                    <a:pt x="5193" y="362"/>
                    <a:pt x="5082" y="365"/>
                    <a:pt x="4972" y="365"/>
                  </a:cubicBezTo>
                  <a:cubicBezTo>
                    <a:pt x="4916" y="365"/>
                    <a:pt x="4860" y="364"/>
                    <a:pt x="4804" y="362"/>
                  </a:cubicBezTo>
                  <a:cubicBezTo>
                    <a:pt x="4636" y="354"/>
                    <a:pt x="4472" y="329"/>
                    <a:pt x="4304" y="321"/>
                  </a:cubicBezTo>
                  <a:cubicBezTo>
                    <a:pt x="4220" y="317"/>
                    <a:pt x="4137" y="317"/>
                    <a:pt x="4053" y="317"/>
                  </a:cubicBezTo>
                  <a:cubicBezTo>
                    <a:pt x="3970" y="317"/>
                    <a:pt x="3887" y="317"/>
                    <a:pt x="3803" y="312"/>
                  </a:cubicBezTo>
                  <a:cubicBezTo>
                    <a:pt x="3635" y="308"/>
                    <a:pt x="3471" y="255"/>
                    <a:pt x="3307" y="247"/>
                  </a:cubicBezTo>
                  <a:cubicBezTo>
                    <a:pt x="3138" y="239"/>
                    <a:pt x="2974" y="230"/>
                    <a:pt x="2806" y="218"/>
                  </a:cubicBezTo>
                  <a:cubicBezTo>
                    <a:pt x="2638" y="210"/>
                    <a:pt x="2474" y="198"/>
                    <a:pt x="2305" y="185"/>
                  </a:cubicBezTo>
                  <a:cubicBezTo>
                    <a:pt x="2117" y="173"/>
                    <a:pt x="1924" y="173"/>
                    <a:pt x="1731" y="152"/>
                  </a:cubicBezTo>
                  <a:cubicBezTo>
                    <a:pt x="1542" y="136"/>
                    <a:pt x="1354" y="111"/>
                    <a:pt x="1165" y="79"/>
                  </a:cubicBezTo>
                  <a:cubicBezTo>
                    <a:pt x="984" y="50"/>
                    <a:pt x="804" y="21"/>
                    <a:pt x="623" y="9"/>
                  </a:cubicBezTo>
                  <a:cubicBezTo>
                    <a:pt x="539" y="3"/>
                    <a:pt x="456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 rot="10800000" flipH="1">
              <a:off x="3445893" y="1031605"/>
              <a:ext cx="2252199" cy="58564"/>
            </a:xfrm>
            <a:custGeom>
              <a:avLst/>
              <a:gdLst/>
              <a:ahLst/>
              <a:cxnLst/>
              <a:rect l="l" t="t" r="r" b="b"/>
              <a:pathLst>
                <a:path w="10344" h="617" extrusionOk="0">
                  <a:moveTo>
                    <a:pt x="371" y="0"/>
                  </a:moveTo>
                  <a:cubicBezTo>
                    <a:pt x="274" y="0"/>
                    <a:pt x="176" y="4"/>
                    <a:pt x="77" y="13"/>
                  </a:cubicBezTo>
                  <a:cubicBezTo>
                    <a:pt x="1" y="13"/>
                    <a:pt x="3" y="132"/>
                    <a:pt x="78" y="132"/>
                  </a:cubicBezTo>
                  <a:cubicBezTo>
                    <a:pt x="79" y="132"/>
                    <a:pt x="80" y="132"/>
                    <a:pt x="81" y="132"/>
                  </a:cubicBezTo>
                  <a:cubicBezTo>
                    <a:pt x="246" y="140"/>
                    <a:pt x="410" y="177"/>
                    <a:pt x="574" y="189"/>
                  </a:cubicBezTo>
                  <a:cubicBezTo>
                    <a:pt x="738" y="206"/>
                    <a:pt x="902" y="226"/>
                    <a:pt x="1062" y="247"/>
                  </a:cubicBezTo>
                  <a:cubicBezTo>
                    <a:pt x="1226" y="263"/>
                    <a:pt x="1395" y="271"/>
                    <a:pt x="1555" y="292"/>
                  </a:cubicBezTo>
                  <a:cubicBezTo>
                    <a:pt x="1719" y="317"/>
                    <a:pt x="1883" y="325"/>
                    <a:pt x="2047" y="349"/>
                  </a:cubicBezTo>
                  <a:cubicBezTo>
                    <a:pt x="2211" y="378"/>
                    <a:pt x="2375" y="431"/>
                    <a:pt x="2543" y="448"/>
                  </a:cubicBezTo>
                  <a:cubicBezTo>
                    <a:pt x="2712" y="464"/>
                    <a:pt x="2880" y="485"/>
                    <a:pt x="3052" y="497"/>
                  </a:cubicBezTo>
                  <a:cubicBezTo>
                    <a:pt x="3093" y="500"/>
                    <a:pt x="3134" y="501"/>
                    <a:pt x="3175" y="501"/>
                  </a:cubicBezTo>
                  <a:cubicBezTo>
                    <a:pt x="3273" y="501"/>
                    <a:pt x="3371" y="495"/>
                    <a:pt x="3470" y="495"/>
                  </a:cubicBezTo>
                  <a:cubicBezTo>
                    <a:pt x="3501" y="495"/>
                    <a:pt x="3531" y="496"/>
                    <a:pt x="3561" y="497"/>
                  </a:cubicBezTo>
                  <a:cubicBezTo>
                    <a:pt x="3729" y="501"/>
                    <a:pt x="3898" y="518"/>
                    <a:pt x="4066" y="526"/>
                  </a:cubicBezTo>
                  <a:cubicBezTo>
                    <a:pt x="4152" y="530"/>
                    <a:pt x="4235" y="530"/>
                    <a:pt x="4318" y="530"/>
                  </a:cubicBezTo>
                  <a:cubicBezTo>
                    <a:pt x="4400" y="530"/>
                    <a:pt x="4482" y="530"/>
                    <a:pt x="4566" y="534"/>
                  </a:cubicBezTo>
                  <a:cubicBezTo>
                    <a:pt x="4730" y="538"/>
                    <a:pt x="4895" y="591"/>
                    <a:pt x="5063" y="596"/>
                  </a:cubicBezTo>
                  <a:cubicBezTo>
                    <a:pt x="5078" y="596"/>
                    <a:pt x="5093" y="596"/>
                    <a:pt x="5108" y="596"/>
                  </a:cubicBezTo>
                  <a:cubicBezTo>
                    <a:pt x="5243" y="596"/>
                    <a:pt x="5380" y="583"/>
                    <a:pt x="5514" y="583"/>
                  </a:cubicBezTo>
                  <a:cubicBezTo>
                    <a:pt x="5529" y="583"/>
                    <a:pt x="5544" y="583"/>
                    <a:pt x="5559" y="583"/>
                  </a:cubicBezTo>
                  <a:cubicBezTo>
                    <a:pt x="5615" y="585"/>
                    <a:pt x="5671" y="585"/>
                    <a:pt x="5727" y="585"/>
                  </a:cubicBezTo>
                  <a:cubicBezTo>
                    <a:pt x="5837" y="585"/>
                    <a:pt x="5948" y="583"/>
                    <a:pt x="6060" y="583"/>
                  </a:cubicBezTo>
                  <a:cubicBezTo>
                    <a:pt x="6224" y="583"/>
                    <a:pt x="6392" y="616"/>
                    <a:pt x="6556" y="616"/>
                  </a:cubicBezTo>
                  <a:cubicBezTo>
                    <a:pt x="6721" y="616"/>
                    <a:pt x="6889" y="600"/>
                    <a:pt x="7053" y="600"/>
                  </a:cubicBezTo>
                  <a:cubicBezTo>
                    <a:pt x="7221" y="596"/>
                    <a:pt x="7385" y="563"/>
                    <a:pt x="7554" y="559"/>
                  </a:cubicBezTo>
                  <a:cubicBezTo>
                    <a:pt x="7570" y="558"/>
                    <a:pt x="7587" y="557"/>
                    <a:pt x="7603" y="557"/>
                  </a:cubicBezTo>
                  <a:cubicBezTo>
                    <a:pt x="7735" y="557"/>
                    <a:pt x="7869" y="580"/>
                    <a:pt x="8000" y="580"/>
                  </a:cubicBezTo>
                  <a:cubicBezTo>
                    <a:pt x="8017" y="580"/>
                    <a:pt x="8033" y="580"/>
                    <a:pt x="8050" y="579"/>
                  </a:cubicBezTo>
                  <a:cubicBezTo>
                    <a:pt x="8243" y="571"/>
                    <a:pt x="8428" y="522"/>
                    <a:pt x="8616" y="509"/>
                  </a:cubicBezTo>
                  <a:cubicBezTo>
                    <a:pt x="8805" y="497"/>
                    <a:pt x="8994" y="477"/>
                    <a:pt x="9178" y="460"/>
                  </a:cubicBezTo>
                  <a:cubicBezTo>
                    <a:pt x="9367" y="440"/>
                    <a:pt x="9560" y="448"/>
                    <a:pt x="9749" y="427"/>
                  </a:cubicBezTo>
                  <a:cubicBezTo>
                    <a:pt x="9938" y="403"/>
                    <a:pt x="10122" y="370"/>
                    <a:pt x="10311" y="341"/>
                  </a:cubicBezTo>
                  <a:cubicBezTo>
                    <a:pt x="10340" y="337"/>
                    <a:pt x="10344" y="267"/>
                    <a:pt x="10311" y="267"/>
                  </a:cubicBezTo>
                  <a:cubicBezTo>
                    <a:pt x="10143" y="271"/>
                    <a:pt x="9974" y="280"/>
                    <a:pt x="9810" y="284"/>
                  </a:cubicBezTo>
                  <a:cubicBezTo>
                    <a:pt x="9642" y="288"/>
                    <a:pt x="9474" y="308"/>
                    <a:pt x="9310" y="312"/>
                  </a:cubicBezTo>
                  <a:cubicBezTo>
                    <a:pt x="9141" y="317"/>
                    <a:pt x="8977" y="325"/>
                    <a:pt x="8809" y="329"/>
                  </a:cubicBezTo>
                  <a:cubicBezTo>
                    <a:pt x="8641" y="333"/>
                    <a:pt x="8477" y="345"/>
                    <a:pt x="8309" y="349"/>
                  </a:cubicBezTo>
                  <a:cubicBezTo>
                    <a:pt x="8296" y="350"/>
                    <a:pt x="8283" y="350"/>
                    <a:pt x="8270" y="350"/>
                  </a:cubicBezTo>
                  <a:cubicBezTo>
                    <a:pt x="8115" y="350"/>
                    <a:pt x="7963" y="329"/>
                    <a:pt x="7808" y="329"/>
                  </a:cubicBezTo>
                  <a:cubicBezTo>
                    <a:pt x="7640" y="333"/>
                    <a:pt x="7476" y="382"/>
                    <a:pt x="7307" y="386"/>
                  </a:cubicBezTo>
                  <a:cubicBezTo>
                    <a:pt x="7300" y="387"/>
                    <a:pt x="7293" y="387"/>
                    <a:pt x="7285" y="387"/>
                  </a:cubicBezTo>
                  <a:cubicBezTo>
                    <a:pt x="7132" y="387"/>
                    <a:pt x="6982" y="349"/>
                    <a:pt x="6829" y="349"/>
                  </a:cubicBezTo>
                  <a:cubicBezTo>
                    <a:pt x="6821" y="349"/>
                    <a:pt x="6814" y="349"/>
                    <a:pt x="6807" y="349"/>
                  </a:cubicBezTo>
                  <a:lnTo>
                    <a:pt x="6306" y="349"/>
                  </a:lnTo>
                  <a:cubicBezTo>
                    <a:pt x="6160" y="349"/>
                    <a:pt x="6011" y="362"/>
                    <a:pt x="5862" y="362"/>
                  </a:cubicBezTo>
                  <a:cubicBezTo>
                    <a:pt x="5843" y="362"/>
                    <a:pt x="5824" y="362"/>
                    <a:pt x="5806" y="362"/>
                  </a:cubicBezTo>
                  <a:cubicBezTo>
                    <a:pt x="5751" y="360"/>
                    <a:pt x="5696" y="360"/>
                    <a:pt x="5640" y="360"/>
                  </a:cubicBezTo>
                  <a:cubicBezTo>
                    <a:pt x="5529" y="360"/>
                    <a:pt x="5417" y="362"/>
                    <a:pt x="5305" y="362"/>
                  </a:cubicBezTo>
                  <a:cubicBezTo>
                    <a:pt x="5193" y="362"/>
                    <a:pt x="5082" y="365"/>
                    <a:pt x="4972" y="365"/>
                  </a:cubicBezTo>
                  <a:cubicBezTo>
                    <a:pt x="4916" y="365"/>
                    <a:pt x="4860" y="364"/>
                    <a:pt x="4804" y="362"/>
                  </a:cubicBezTo>
                  <a:cubicBezTo>
                    <a:pt x="4636" y="354"/>
                    <a:pt x="4472" y="329"/>
                    <a:pt x="4304" y="321"/>
                  </a:cubicBezTo>
                  <a:cubicBezTo>
                    <a:pt x="4220" y="317"/>
                    <a:pt x="4137" y="317"/>
                    <a:pt x="4053" y="317"/>
                  </a:cubicBezTo>
                  <a:cubicBezTo>
                    <a:pt x="3970" y="317"/>
                    <a:pt x="3887" y="317"/>
                    <a:pt x="3803" y="312"/>
                  </a:cubicBezTo>
                  <a:cubicBezTo>
                    <a:pt x="3635" y="308"/>
                    <a:pt x="3471" y="255"/>
                    <a:pt x="3307" y="247"/>
                  </a:cubicBezTo>
                  <a:cubicBezTo>
                    <a:pt x="3138" y="239"/>
                    <a:pt x="2974" y="230"/>
                    <a:pt x="2806" y="218"/>
                  </a:cubicBezTo>
                  <a:cubicBezTo>
                    <a:pt x="2638" y="210"/>
                    <a:pt x="2474" y="198"/>
                    <a:pt x="2305" y="185"/>
                  </a:cubicBezTo>
                  <a:cubicBezTo>
                    <a:pt x="2117" y="173"/>
                    <a:pt x="1924" y="173"/>
                    <a:pt x="1731" y="152"/>
                  </a:cubicBezTo>
                  <a:cubicBezTo>
                    <a:pt x="1542" y="136"/>
                    <a:pt x="1354" y="111"/>
                    <a:pt x="1165" y="79"/>
                  </a:cubicBezTo>
                  <a:cubicBezTo>
                    <a:pt x="984" y="50"/>
                    <a:pt x="804" y="21"/>
                    <a:pt x="623" y="9"/>
                  </a:cubicBezTo>
                  <a:cubicBezTo>
                    <a:pt x="539" y="3"/>
                    <a:pt x="456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28"/>
          <p:cNvGrpSpPr/>
          <p:nvPr/>
        </p:nvGrpSpPr>
        <p:grpSpPr>
          <a:xfrm>
            <a:off x="6904811" y="1736299"/>
            <a:ext cx="3317106" cy="2634668"/>
            <a:chOff x="3275400" y="1702825"/>
            <a:chExt cx="1966625" cy="1562025"/>
          </a:xfrm>
        </p:grpSpPr>
        <p:sp>
          <p:nvSpPr>
            <p:cNvPr id="223" name="Google Shape;223;p28"/>
            <p:cNvSpPr/>
            <p:nvPr/>
          </p:nvSpPr>
          <p:spPr>
            <a:xfrm>
              <a:off x="3420000" y="1702825"/>
              <a:ext cx="1599675" cy="1562025"/>
            </a:xfrm>
            <a:custGeom>
              <a:avLst/>
              <a:gdLst/>
              <a:ahLst/>
              <a:cxnLst/>
              <a:rect l="l" t="t" r="r" b="b"/>
              <a:pathLst>
                <a:path w="63987" h="62481" extrusionOk="0">
                  <a:moveTo>
                    <a:pt x="24024" y="12626"/>
                  </a:moveTo>
                  <a:cubicBezTo>
                    <a:pt x="23911" y="12764"/>
                    <a:pt x="23798" y="12922"/>
                    <a:pt x="23684" y="13069"/>
                  </a:cubicBezTo>
                  <a:cubicBezTo>
                    <a:pt x="23684" y="13057"/>
                    <a:pt x="23696" y="13022"/>
                    <a:pt x="23708" y="12986"/>
                  </a:cubicBezTo>
                  <a:cubicBezTo>
                    <a:pt x="23810" y="12862"/>
                    <a:pt x="23922" y="12749"/>
                    <a:pt x="24024" y="12626"/>
                  </a:cubicBezTo>
                  <a:close/>
                  <a:moveTo>
                    <a:pt x="22077" y="21892"/>
                  </a:moveTo>
                  <a:lnTo>
                    <a:pt x="22077" y="21892"/>
                  </a:lnTo>
                  <a:cubicBezTo>
                    <a:pt x="21791" y="22416"/>
                    <a:pt x="21529" y="22952"/>
                    <a:pt x="21315" y="23487"/>
                  </a:cubicBezTo>
                  <a:cubicBezTo>
                    <a:pt x="21375" y="23094"/>
                    <a:pt x="21446" y="22713"/>
                    <a:pt x="21529" y="22309"/>
                  </a:cubicBezTo>
                  <a:cubicBezTo>
                    <a:pt x="21560" y="22357"/>
                    <a:pt x="21612" y="22388"/>
                    <a:pt x="21669" y="22388"/>
                  </a:cubicBezTo>
                  <a:cubicBezTo>
                    <a:pt x="21723" y="22388"/>
                    <a:pt x="21781" y="22360"/>
                    <a:pt x="21827" y="22297"/>
                  </a:cubicBezTo>
                  <a:cubicBezTo>
                    <a:pt x="21910" y="22166"/>
                    <a:pt x="21982" y="22023"/>
                    <a:pt x="22077" y="21892"/>
                  </a:cubicBezTo>
                  <a:close/>
                  <a:moveTo>
                    <a:pt x="20279" y="12522"/>
                  </a:moveTo>
                  <a:cubicBezTo>
                    <a:pt x="20708" y="13974"/>
                    <a:pt x="21148" y="15522"/>
                    <a:pt x="21779" y="16927"/>
                  </a:cubicBezTo>
                  <a:cubicBezTo>
                    <a:pt x="21267" y="19153"/>
                    <a:pt x="20851" y="21404"/>
                    <a:pt x="20529" y="23666"/>
                  </a:cubicBezTo>
                  <a:cubicBezTo>
                    <a:pt x="19946" y="21773"/>
                    <a:pt x="19231" y="19939"/>
                    <a:pt x="18731" y="18022"/>
                  </a:cubicBezTo>
                  <a:cubicBezTo>
                    <a:pt x="18731" y="18010"/>
                    <a:pt x="18731" y="18010"/>
                    <a:pt x="18708" y="18010"/>
                  </a:cubicBezTo>
                  <a:cubicBezTo>
                    <a:pt x="19089" y="16153"/>
                    <a:pt x="19624" y="14308"/>
                    <a:pt x="20279" y="12522"/>
                  </a:cubicBezTo>
                  <a:close/>
                  <a:moveTo>
                    <a:pt x="18588" y="18689"/>
                  </a:moveTo>
                  <a:cubicBezTo>
                    <a:pt x="19029" y="20558"/>
                    <a:pt x="19517" y="22440"/>
                    <a:pt x="20363" y="24154"/>
                  </a:cubicBezTo>
                  <a:cubicBezTo>
                    <a:pt x="20374" y="24202"/>
                    <a:pt x="20410" y="24214"/>
                    <a:pt x="20434" y="24225"/>
                  </a:cubicBezTo>
                  <a:cubicBezTo>
                    <a:pt x="20410" y="24452"/>
                    <a:pt x="20374" y="24690"/>
                    <a:pt x="20351" y="24916"/>
                  </a:cubicBezTo>
                  <a:cubicBezTo>
                    <a:pt x="19767" y="23475"/>
                    <a:pt x="19053" y="22070"/>
                    <a:pt x="18410" y="20677"/>
                  </a:cubicBezTo>
                  <a:cubicBezTo>
                    <a:pt x="18386" y="20618"/>
                    <a:pt x="18338" y="20582"/>
                    <a:pt x="18291" y="20582"/>
                  </a:cubicBezTo>
                  <a:cubicBezTo>
                    <a:pt x="18386" y="19939"/>
                    <a:pt x="18469" y="19320"/>
                    <a:pt x="18588" y="18689"/>
                  </a:cubicBezTo>
                  <a:close/>
                  <a:moveTo>
                    <a:pt x="19898" y="26357"/>
                  </a:moveTo>
                  <a:lnTo>
                    <a:pt x="19898" y="26357"/>
                  </a:lnTo>
                  <a:cubicBezTo>
                    <a:pt x="19958" y="26511"/>
                    <a:pt x="20041" y="26654"/>
                    <a:pt x="20124" y="26785"/>
                  </a:cubicBezTo>
                  <a:cubicBezTo>
                    <a:pt x="20112" y="26928"/>
                    <a:pt x="20101" y="27047"/>
                    <a:pt x="20077" y="27142"/>
                  </a:cubicBezTo>
                  <a:cubicBezTo>
                    <a:pt x="20017" y="26881"/>
                    <a:pt x="19958" y="26631"/>
                    <a:pt x="19898" y="26357"/>
                  </a:cubicBezTo>
                  <a:close/>
                  <a:moveTo>
                    <a:pt x="18231" y="21094"/>
                  </a:moveTo>
                  <a:cubicBezTo>
                    <a:pt x="18886" y="22606"/>
                    <a:pt x="19505" y="24166"/>
                    <a:pt x="20279" y="25630"/>
                  </a:cubicBezTo>
                  <a:cubicBezTo>
                    <a:pt x="20255" y="25773"/>
                    <a:pt x="20232" y="25928"/>
                    <a:pt x="20220" y="26071"/>
                  </a:cubicBezTo>
                  <a:cubicBezTo>
                    <a:pt x="20053" y="25714"/>
                    <a:pt x="19874" y="25357"/>
                    <a:pt x="19720" y="24999"/>
                  </a:cubicBezTo>
                  <a:cubicBezTo>
                    <a:pt x="19398" y="24261"/>
                    <a:pt x="19065" y="23499"/>
                    <a:pt x="18743" y="22761"/>
                  </a:cubicBezTo>
                  <a:cubicBezTo>
                    <a:pt x="18719" y="22708"/>
                    <a:pt x="18671" y="22686"/>
                    <a:pt x="18622" y="22686"/>
                  </a:cubicBezTo>
                  <a:cubicBezTo>
                    <a:pt x="18525" y="22686"/>
                    <a:pt x="18422" y="22770"/>
                    <a:pt x="18469" y="22880"/>
                  </a:cubicBezTo>
                  <a:cubicBezTo>
                    <a:pt x="18791" y="23630"/>
                    <a:pt x="19100" y="24380"/>
                    <a:pt x="19410" y="25142"/>
                  </a:cubicBezTo>
                  <a:cubicBezTo>
                    <a:pt x="19577" y="25916"/>
                    <a:pt x="19755" y="26690"/>
                    <a:pt x="19922" y="27464"/>
                  </a:cubicBezTo>
                  <a:cubicBezTo>
                    <a:pt x="19931" y="27518"/>
                    <a:pt x="19973" y="27544"/>
                    <a:pt x="20019" y="27544"/>
                  </a:cubicBezTo>
                  <a:cubicBezTo>
                    <a:pt x="20034" y="27544"/>
                    <a:pt x="20050" y="27541"/>
                    <a:pt x="20065" y="27535"/>
                  </a:cubicBezTo>
                  <a:lnTo>
                    <a:pt x="20065" y="27535"/>
                  </a:lnTo>
                  <a:cubicBezTo>
                    <a:pt x="19958" y="28547"/>
                    <a:pt x="19874" y="29559"/>
                    <a:pt x="19803" y="30571"/>
                  </a:cubicBezTo>
                  <a:cubicBezTo>
                    <a:pt x="19410" y="29559"/>
                    <a:pt x="18946" y="28595"/>
                    <a:pt x="18505" y="27595"/>
                  </a:cubicBezTo>
                  <a:cubicBezTo>
                    <a:pt x="18481" y="27535"/>
                    <a:pt x="18427" y="27510"/>
                    <a:pt x="18370" y="27510"/>
                  </a:cubicBezTo>
                  <a:cubicBezTo>
                    <a:pt x="18255" y="27510"/>
                    <a:pt x="18124" y="27607"/>
                    <a:pt x="18172" y="27726"/>
                  </a:cubicBezTo>
                  <a:cubicBezTo>
                    <a:pt x="18648" y="28857"/>
                    <a:pt x="19089" y="30000"/>
                    <a:pt x="19648" y="31095"/>
                  </a:cubicBezTo>
                  <a:cubicBezTo>
                    <a:pt x="19684" y="31131"/>
                    <a:pt x="19708" y="31167"/>
                    <a:pt x="19755" y="31167"/>
                  </a:cubicBezTo>
                  <a:cubicBezTo>
                    <a:pt x="19720" y="31512"/>
                    <a:pt x="19708" y="31845"/>
                    <a:pt x="19696" y="32203"/>
                  </a:cubicBezTo>
                  <a:cubicBezTo>
                    <a:pt x="19291" y="31155"/>
                    <a:pt x="18803" y="30107"/>
                    <a:pt x="18350" y="29071"/>
                  </a:cubicBezTo>
                  <a:cubicBezTo>
                    <a:pt x="18333" y="29027"/>
                    <a:pt x="18295" y="29003"/>
                    <a:pt x="18253" y="29003"/>
                  </a:cubicBezTo>
                  <a:cubicBezTo>
                    <a:pt x="18238" y="29003"/>
                    <a:pt x="18223" y="29006"/>
                    <a:pt x="18207" y="29012"/>
                  </a:cubicBezTo>
                  <a:cubicBezTo>
                    <a:pt x="17910" y="26357"/>
                    <a:pt x="17934" y="23714"/>
                    <a:pt x="18231" y="21094"/>
                  </a:cubicBezTo>
                  <a:close/>
                  <a:moveTo>
                    <a:pt x="18565" y="31572"/>
                  </a:moveTo>
                  <a:lnTo>
                    <a:pt x="18565" y="31572"/>
                  </a:lnTo>
                  <a:cubicBezTo>
                    <a:pt x="18684" y="31881"/>
                    <a:pt x="18803" y="32179"/>
                    <a:pt x="18922" y="32488"/>
                  </a:cubicBezTo>
                  <a:cubicBezTo>
                    <a:pt x="18862" y="32369"/>
                    <a:pt x="18815" y="32250"/>
                    <a:pt x="18755" y="32131"/>
                  </a:cubicBezTo>
                  <a:cubicBezTo>
                    <a:pt x="18743" y="32072"/>
                    <a:pt x="18696" y="32048"/>
                    <a:pt x="18648" y="32024"/>
                  </a:cubicBezTo>
                  <a:cubicBezTo>
                    <a:pt x="18624" y="31881"/>
                    <a:pt x="18588" y="31714"/>
                    <a:pt x="18565" y="31572"/>
                  </a:cubicBezTo>
                  <a:close/>
                  <a:moveTo>
                    <a:pt x="18279" y="29571"/>
                  </a:moveTo>
                  <a:lnTo>
                    <a:pt x="18279" y="29571"/>
                  </a:lnTo>
                  <a:cubicBezTo>
                    <a:pt x="18731" y="30679"/>
                    <a:pt x="19148" y="31786"/>
                    <a:pt x="19684" y="32857"/>
                  </a:cubicBezTo>
                  <a:cubicBezTo>
                    <a:pt x="19648" y="32917"/>
                    <a:pt x="19648" y="32977"/>
                    <a:pt x="19648" y="33060"/>
                  </a:cubicBezTo>
                  <a:cubicBezTo>
                    <a:pt x="19303" y="32286"/>
                    <a:pt x="18910" y="31512"/>
                    <a:pt x="18565" y="30750"/>
                  </a:cubicBezTo>
                  <a:cubicBezTo>
                    <a:pt x="18529" y="30691"/>
                    <a:pt x="18469" y="30679"/>
                    <a:pt x="18434" y="30679"/>
                  </a:cubicBezTo>
                  <a:cubicBezTo>
                    <a:pt x="18374" y="30298"/>
                    <a:pt x="18327" y="29929"/>
                    <a:pt x="18279" y="29571"/>
                  </a:cubicBezTo>
                  <a:close/>
                  <a:moveTo>
                    <a:pt x="27863" y="973"/>
                  </a:moveTo>
                  <a:lnTo>
                    <a:pt x="27863" y="973"/>
                  </a:lnTo>
                  <a:cubicBezTo>
                    <a:pt x="28995" y="4425"/>
                    <a:pt x="29292" y="7676"/>
                    <a:pt x="27792" y="11117"/>
                  </a:cubicBezTo>
                  <a:cubicBezTo>
                    <a:pt x="27756" y="11117"/>
                    <a:pt x="27744" y="11129"/>
                    <a:pt x="27732" y="11152"/>
                  </a:cubicBezTo>
                  <a:cubicBezTo>
                    <a:pt x="27387" y="11581"/>
                    <a:pt x="27078" y="11986"/>
                    <a:pt x="26744" y="12426"/>
                  </a:cubicBezTo>
                  <a:cubicBezTo>
                    <a:pt x="26638" y="12574"/>
                    <a:pt x="26786" y="12770"/>
                    <a:pt x="26946" y="12770"/>
                  </a:cubicBezTo>
                  <a:cubicBezTo>
                    <a:pt x="26966" y="12770"/>
                    <a:pt x="26986" y="12766"/>
                    <a:pt x="27006" y="12760"/>
                  </a:cubicBezTo>
                  <a:lnTo>
                    <a:pt x="27006" y="12760"/>
                  </a:lnTo>
                  <a:cubicBezTo>
                    <a:pt x="27256" y="13319"/>
                    <a:pt x="27090" y="13843"/>
                    <a:pt x="26506" y="14308"/>
                  </a:cubicBezTo>
                  <a:cubicBezTo>
                    <a:pt x="26408" y="14486"/>
                    <a:pt x="26577" y="14698"/>
                    <a:pt x="26748" y="14698"/>
                  </a:cubicBezTo>
                  <a:cubicBezTo>
                    <a:pt x="26806" y="14698"/>
                    <a:pt x="26863" y="14674"/>
                    <a:pt x="26911" y="14617"/>
                  </a:cubicBezTo>
                  <a:lnTo>
                    <a:pt x="26911" y="14617"/>
                  </a:lnTo>
                  <a:cubicBezTo>
                    <a:pt x="25292" y="16605"/>
                    <a:pt x="24482" y="19975"/>
                    <a:pt x="23792" y="22523"/>
                  </a:cubicBezTo>
                  <a:cubicBezTo>
                    <a:pt x="22994" y="25333"/>
                    <a:pt x="22279" y="28297"/>
                    <a:pt x="22148" y="31226"/>
                  </a:cubicBezTo>
                  <a:cubicBezTo>
                    <a:pt x="21887" y="31488"/>
                    <a:pt x="21732" y="31953"/>
                    <a:pt x="21660" y="32488"/>
                  </a:cubicBezTo>
                  <a:cubicBezTo>
                    <a:pt x="21077" y="33715"/>
                    <a:pt x="20422" y="34989"/>
                    <a:pt x="20041" y="36286"/>
                  </a:cubicBezTo>
                  <a:cubicBezTo>
                    <a:pt x="20053" y="35894"/>
                    <a:pt x="20077" y="35513"/>
                    <a:pt x="20101" y="35120"/>
                  </a:cubicBezTo>
                  <a:cubicBezTo>
                    <a:pt x="20874" y="33691"/>
                    <a:pt x="21482" y="32131"/>
                    <a:pt x="22148" y="30655"/>
                  </a:cubicBezTo>
                  <a:cubicBezTo>
                    <a:pt x="22213" y="30526"/>
                    <a:pt x="22103" y="30408"/>
                    <a:pt x="21995" y="30408"/>
                  </a:cubicBezTo>
                  <a:cubicBezTo>
                    <a:pt x="21944" y="30408"/>
                    <a:pt x="21893" y="30435"/>
                    <a:pt x="21863" y="30500"/>
                  </a:cubicBezTo>
                  <a:cubicBezTo>
                    <a:pt x="21315" y="31607"/>
                    <a:pt x="20708" y="32715"/>
                    <a:pt x="20172" y="33846"/>
                  </a:cubicBezTo>
                  <a:cubicBezTo>
                    <a:pt x="20398" y="30405"/>
                    <a:pt x="20755" y="27000"/>
                    <a:pt x="21291" y="23606"/>
                  </a:cubicBezTo>
                  <a:cubicBezTo>
                    <a:pt x="21298" y="23686"/>
                    <a:pt x="21385" y="23739"/>
                    <a:pt x="21470" y="23739"/>
                  </a:cubicBezTo>
                  <a:cubicBezTo>
                    <a:pt x="21525" y="23739"/>
                    <a:pt x="21580" y="23717"/>
                    <a:pt x="21613" y="23666"/>
                  </a:cubicBezTo>
                  <a:cubicBezTo>
                    <a:pt x="21698" y="23520"/>
                    <a:pt x="21784" y="23381"/>
                    <a:pt x="21865" y="23243"/>
                  </a:cubicBezTo>
                  <a:lnTo>
                    <a:pt x="21865" y="23243"/>
                  </a:lnTo>
                  <a:cubicBezTo>
                    <a:pt x="21670" y="23580"/>
                    <a:pt x="21478" y="23912"/>
                    <a:pt x="21303" y="24261"/>
                  </a:cubicBezTo>
                  <a:cubicBezTo>
                    <a:pt x="21267" y="24333"/>
                    <a:pt x="21333" y="24425"/>
                    <a:pt x="21403" y="24425"/>
                  </a:cubicBezTo>
                  <a:cubicBezTo>
                    <a:pt x="21426" y="24425"/>
                    <a:pt x="21449" y="24416"/>
                    <a:pt x="21470" y="24392"/>
                  </a:cubicBezTo>
                  <a:cubicBezTo>
                    <a:pt x="21982" y="23785"/>
                    <a:pt x="22327" y="23035"/>
                    <a:pt x="22660" y="22309"/>
                  </a:cubicBezTo>
                  <a:cubicBezTo>
                    <a:pt x="22691" y="22205"/>
                    <a:pt x="22624" y="22111"/>
                    <a:pt x="22543" y="22111"/>
                  </a:cubicBezTo>
                  <a:cubicBezTo>
                    <a:pt x="22531" y="22111"/>
                    <a:pt x="22518" y="22113"/>
                    <a:pt x="22506" y="22118"/>
                  </a:cubicBezTo>
                  <a:cubicBezTo>
                    <a:pt x="22982" y="21249"/>
                    <a:pt x="23446" y="20392"/>
                    <a:pt x="23970" y="19558"/>
                  </a:cubicBezTo>
                  <a:cubicBezTo>
                    <a:pt x="24061" y="19402"/>
                    <a:pt x="23923" y="19262"/>
                    <a:pt x="23787" y="19262"/>
                  </a:cubicBezTo>
                  <a:cubicBezTo>
                    <a:pt x="23726" y="19262"/>
                    <a:pt x="23665" y="19290"/>
                    <a:pt x="23625" y="19356"/>
                  </a:cubicBezTo>
                  <a:cubicBezTo>
                    <a:pt x="23411" y="19677"/>
                    <a:pt x="23220" y="19999"/>
                    <a:pt x="23018" y="20332"/>
                  </a:cubicBezTo>
                  <a:cubicBezTo>
                    <a:pt x="23637" y="19272"/>
                    <a:pt x="24232" y="18201"/>
                    <a:pt x="24863" y="17129"/>
                  </a:cubicBezTo>
                  <a:cubicBezTo>
                    <a:pt x="24945" y="16982"/>
                    <a:pt x="24812" y="16840"/>
                    <a:pt x="24683" y="16840"/>
                  </a:cubicBezTo>
                  <a:cubicBezTo>
                    <a:pt x="24624" y="16840"/>
                    <a:pt x="24567" y="16869"/>
                    <a:pt x="24530" y="16939"/>
                  </a:cubicBezTo>
                  <a:cubicBezTo>
                    <a:pt x="23530" y="18630"/>
                    <a:pt x="22506" y="20296"/>
                    <a:pt x="21565" y="22023"/>
                  </a:cubicBezTo>
                  <a:cubicBezTo>
                    <a:pt x="21648" y="21618"/>
                    <a:pt x="21720" y="21201"/>
                    <a:pt x="21791" y="20808"/>
                  </a:cubicBezTo>
                  <a:cubicBezTo>
                    <a:pt x="23041" y="18868"/>
                    <a:pt x="24280" y="16939"/>
                    <a:pt x="25530" y="14998"/>
                  </a:cubicBezTo>
                  <a:cubicBezTo>
                    <a:pt x="25630" y="14831"/>
                    <a:pt x="25478" y="14681"/>
                    <a:pt x="25329" y="14681"/>
                  </a:cubicBezTo>
                  <a:cubicBezTo>
                    <a:pt x="25266" y="14681"/>
                    <a:pt x="25203" y="14708"/>
                    <a:pt x="25161" y="14772"/>
                  </a:cubicBezTo>
                  <a:cubicBezTo>
                    <a:pt x="24113" y="16355"/>
                    <a:pt x="23089" y="17951"/>
                    <a:pt x="22041" y="19523"/>
                  </a:cubicBezTo>
                  <a:cubicBezTo>
                    <a:pt x="22101" y="19261"/>
                    <a:pt x="22148" y="18975"/>
                    <a:pt x="22208" y="18701"/>
                  </a:cubicBezTo>
                  <a:cubicBezTo>
                    <a:pt x="22375" y="17975"/>
                    <a:pt x="22541" y="17260"/>
                    <a:pt x="22732" y="16534"/>
                  </a:cubicBezTo>
                  <a:cubicBezTo>
                    <a:pt x="22756" y="16522"/>
                    <a:pt x="22791" y="16498"/>
                    <a:pt x="22815" y="16475"/>
                  </a:cubicBezTo>
                  <a:cubicBezTo>
                    <a:pt x="23934" y="15105"/>
                    <a:pt x="24839" y="13522"/>
                    <a:pt x="25935" y="12129"/>
                  </a:cubicBezTo>
                  <a:cubicBezTo>
                    <a:pt x="26034" y="11993"/>
                    <a:pt x="25921" y="11817"/>
                    <a:pt x="25794" y="11817"/>
                  </a:cubicBezTo>
                  <a:cubicBezTo>
                    <a:pt x="25753" y="11817"/>
                    <a:pt x="25710" y="11835"/>
                    <a:pt x="25673" y="11879"/>
                  </a:cubicBezTo>
                  <a:cubicBezTo>
                    <a:pt x="24815" y="12915"/>
                    <a:pt x="23863" y="13998"/>
                    <a:pt x="23101" y="15165"/>
                  </a:cubicBezTo>
                  <a:cubicBezTo>
                    <a:pt x="23172" y="14879"/>
                    <a:pt x="23256" y="14581"/>
                    <a:pt x="23339" y="14296"/>
                  </a:cubicBezTo>
                  <a:cubicBezTo>
                    <a:pt x="24530" y="12891"/>
                    <a:pt x="25530" y="11200"/>
                    <a:pt x="26613" y="9712"/>
                  </a:cubicBezTo>
                  <a:cubicBezTo>
                    <a:pt x="26656" y="9652"/>
                    <a:pt x="26601" y="9599"/>
                    <a:pt x="26541" y="9599"/>
                  </a:cubicBezTo>
                  <a:cubicBezTo>
                    <a:pt x="26517" y="9599"/>
                    <a:pt x="26491" y="9608"/>
                    <a:pt x="26470" y="9628"/>
                  </a:cubicBezTo>
                  <a:cubicBezTo>
                    <a:pt x="25881" y="10377"/>
                    <a:pt x="25259" y="11114"/>
                    <a:pt x="24656" y="11882"/>
                  </a:cubicBezTo>
                  <a:lnTo>
                    <a:pt x="24656" y="11882"/>
                  </a:lnTo>
                  <a:cubicBezTo>
                    <a:pt x="25575" y="10704"/>
                    <a:pt x="26452" y="9495"/>
                    <a:pt x="27340" y="8331"/>
                  </a:cubicBezTo>
                  <a:cubicBezTo>
                    <a:pt x="27430" y="8204"/>
                    <a:pt x="27329" y="8051"/>
                    <a:pt x="27223" y="8051"/>
                  </a:cubicBezTo>
                  <a:cubicBezTo>
                    <a:pt x="27189" y="8051"/>
                    <a:pt x="27154" y="8067"/>
                    <a:pt x="27125" y="8104"/>
                  </a:cubicBezTo>
                  <a:cubicBezTo>
                    <a:pt x="26125" y="9355"/>
                    <a:pt x="25065" y="10581"/>
                    <a:pt x="24065" y="11843"/>
                  </a:cubicBezTo>
                  <a:cubicBezTo>
                    <a:pt x="25208" y="8152"/>
                    <a:pt x="26554" y="4580"/>
                    <a:pt x="27863" y="973"/>
                  </a:cubicBezTo>
                  <a:close/>
                  <a:moveTo>
                    <a:pt x="21589" y="33262"/>
                  </a:moveTo>
                  <a:lnTo>
                    <a:pt x="21589" y="33262"/>
                  </a:lnTo>
                  <a:cubicBezTo>
                    <a:pt x="21541" y="34048"/>
                    <a:pt x="21553" y="34846"/>
                    <a:pt x="21434" y="35298"/>
                  </a:cubicBezTo>
                  <a:cubicBezTo>
                    <a:pt x="21148" y="36429"/>
                    <a:pt x="20196" y="37465"/>
                    <a:pt x="20232" y="38596"/>
                  </a:cubicBezTo>
                  <a:cubicBezTo>
                    <a:pt x="20136" y="38608"/>
                    <a:pt x="20041" y="38620"/>
                    <a:pt x="19946" y="38620"/>
                  </a:cubicBezTo>
                  <a:cubicBezTo>
                    <a:pt x="19958" y="38037"/>
                    <a:pt x="19993" y="37441"/>
                    <a:pt x="20017" y="36870"/>
                  </a:cubicBezTo>
                  <a:cubicBezTo>
                    <a:pt x="20028" y="36873"/>
                    <a:pt x="20039" y="36874"/>
                    <a:pt x="20051" y="36874"/>
                  </a:cubicBezTo>
                  <a:cubicBezTo>
                    <a:pt x="20090" y="36874"/>
                    <a:pt x="20132" y="36857"/>
                    <a:pt x="20160" y="36810"/>
                  </a:cubicBezTo>
                  <a:cubicBezTo>
                    <a:pt x="20172" y="36763"/>
                    <a:pt x="20196" y="36715"/>
                    <a:pt x="20220" y="36691"/>
                  </a:cubicBezTo>
                  <a:lnTo>
                    <a:pt x="20220" y="36691"/>
                  </a:lnTo>
                  <a:cubicBezTo>
                    <a:pt x="20184" y="36822"/>
                    <a:pt x="20160" y="36965"/>
                    <a:pt x="20136" y="37108"/>
                  </a:cubicBezTo>
                  <a:cubicBezTo>
                    <a:pt x="20129" y="37205"/>
                    <a:pt x="20224" y="37274"/>
                    <a:pt x="20317" y="37274"/>
                  </a:cubicBezTo>
                  <a:cubicBezTo>
                    <a:pt x="20372" y="37274"/>
                    <a:pt x="20427" y="37249"/>
                    <a:pt x="20458" y="37191"/>
                  </a:cubicBezTo>
                  <a:cubicBezTo>
                    <a:pt x="20613" y="36882"/>
                    <a:pt x="20672" y="36525"/>
                    <a:pt x="20779" y="36191"/>
                  </a:cubicBezTo>
                  <a:cubicBezTo>
                    <a:pt x="20910" y="35798"/>
                    <a:pt x="21077" y="35405"/>
                    <a:pt x="21244" y="35024"/>
                  </a:cubicBezTo>
                  <a:cubicBezTo>
                    <a:pt x="21293" y="34910"/>
                    <a:pt x="21201" y="34813"/>
                    <a:pt x="21113" y="34813"/>
                  </a:cubicBezTo>
                  <a:cubicBezTo>
                    <a:pt x="21072" y="34813"/>
                    <a:pt x="21032" y="34833"/>
                    <a:pt x="21005" y="34882"/>
                  </a:cubicBezTo>
                  <a:cubicBezTo>
                    <a:pt x="20994" y="34917"/>
                    <a:pt x="20958" y="34965"/>
                    <a:pt x="20946" y="34989"/>
                  </a:cubicBezTo>
                  <a:cubicBezTo>
                    <a:pt x="21172" y="34429"/>
                    <a:pt x="21363" y="33846"/>
                    <a:pt x="21589" y="33262"/>
                  </a:cubicBezTo>
                  <a:close/>
                  <a:moveTo>
                    <a:pt x="19005" y="33608"/>
                  </a:moveTo>
                  <a:cubicBezTo>
                    <a:pt x="19148" y="33881"/>
                    <a:pt x="19291" y="34155"/>
                    <a:pt x="19470" y="34393"/>
                  </a:cubicBezTo>
                  <a:cubicBezTo>
                    <a:pt x="19505" y="34441"/>
                    <a:pt x="19541" y="34453"/>
                    <a:pt x="19589" y="34453"/>
                  </a:cubicBezTo>
                  <a:cubicBezTo>
                    <a:pt x="19589" y="34691"/>
                    <a:pt x="19577" y="34929"/>
                    <a:pt x="19577" y="35167"/>
                  </a:cubicBezTo>
                  <a:cubicBezTo>
                    <a:pt x="19553" y="35215"/>
                    <a:pt x="19553" y="35263"/>
                    <a:pt x="19577" y="35286"/>
                  </a:cubicBezTo>
                  <a:cubicBezTo>
                    <a:pt x="19541" y="36417"/>
                    <a:pt x="19541" y="37549"/>
                    <a:pt x="19553" y="38668"/>
                  </a:cubicBezTo>
                  <a:cubicBezTo>
                    <a:pt x="19517" y="38668"/>
                    <a:pt x="19458" y="38680"/>
                    <a:pt x="19410" y="38680"/>
                  </a:cubicBezTo>
                  <a:cubicBezTo>
                    <a:pt x="19410" y="38680"/>
                    <a:pt x="19410" y="38668"/>
                    <a:pt x="19398" y="38632"/>
                  </a:cubicBezTo>
                  <a:cubicBezTo>
                    <a:pt x="18946" y="37441"/>
                    <a:pt x="18410" y="36310"/>
                    <a:pt x="17969" y="35143"/>
                  </a:cubicBezTo>
                  <a:lnTo>
                    <a:pt x="17969" y="35143"/>
                  </a:lnTo>
                  <a:cubicBezTo>
                    <a:pt x="18017" y="35198"/>
                    <a:pt x="18077" y="35221"/>
                    <a:pt x="18136" y="35221"/>
                  </a:cubicBezTo>
                  <a:cubicBezTo>
                    <a:pt x="18283" y="35221"/>
                    <a:pt x="18420" y="35075"/>
                    <a:pt x="18327" y="34905"/>
                  </a:cubicBezTo>
                  <a:cubicBezTo>
                    <a:pt x="17849" y="34068"/>
                    <a:pt x="17758" y="33910"/>
                    <a:pt x="18045" y="33910"/>
                  </a:cubicBezTo>
                  <a:cubicBezTo>
                    <a:pt x="18195" y="33910"/>
                    <a:pt x="18448" y="33953"/>
                    <a:pt x="18803" y="33965"/>
                  </a:cubicBezTo>
                  <a:cubicBezTo>
                    <a:pt x="18946" y="33965"/>
                    <a:pt x="19065" y="33810"/>
                    <a:pt x="19029" y="33667"/>
                  </a:cubicBezTo>
                  <a:cubicBezTo>
                    <a:pt x="19029" y="33643"/>
                    <a:pt x="19005" y="33619"/>
                    <a:pt x="19005" y="33608"/>
                  </a:cubicBezTo>
                  <a:close/>
                  <a:moveTo>
                    <a:pt x="53236" y="38513"/>
                  </a:moveTo>
                  <a:lnTo>
                    <a:pt x="53236" y="38513"/>
                  </a:lnTo>
                  <a:cubicBezTo>
                    <a:pt x="53224" y="38596"/>
                    <a:pt x="53212" y="38680"/>
                    <a:pt x="53200" y="38751"/>
                  </a:cubicBezTo>
                  <a:cubicBezTo>
                    <a:pt x="53164" y="38811"/>
                    <a:pt x="53152" y="38894"/>
                    <a:pt x="53140" y="38977"/>
                  </a:cubicBezTo>
                  <a:lnTo>
                    <a:pt x="53140" y="39013"/>
                  </a:lnTo>
                  <a:cubicBezTo>
                    <a:pt x="53117" y="39073"/>
                    <a:pt x="53105" y="39132"/>
                    <a:pt x="53081" y="39192"/>
                  </a:cubicBezTo>
                  <a:cubicBezTo>
                    <a:pt x="53057" y="39215"/>
                    <a:pt x="53081" y="39227"/>
                    <a:pt x="53057" y="39239"/>
                  </a:cubicBezTo>
                  <a:lnTo>
                    <a:pt x="53057" y="39263"/>
                  </a:lnTo>
                  <a:cubicBezTo>
                    <a:pt x="52998" y="39275"/>
                    <a:pt x="52926" y="39287"/>
                    <a:pt x="52867" y="39311"/>
                  </a:cubicBezTo>
                  <a:cubicBezTo>
                    <a:pt x="52828" y="39234"/>
                    <a:pt x="52760" y="39181"/>
                    <a:pt x="52673" y="39181"/>
                  </a:cubicBezTo>
                  <a:cubicBezTo>
                    <a:pt x="52651" y="39181"/>
                    <a:pt x="52628" y="39184"/>
                    <a:pt x="52605" y="39192"/>
                  </a:cubicBezTo>
                  <a:cubicBezTo>
                    <a:pt x="52557" y="39204"/>
                    <a:pt x="52521" y="39204"/>
                    <a:pt x="52486" y="39215"/>
                  </a:cubicBezTo>
                  <a:cubicBezTo>
                    <a:pt x="52509" y="39168"/>
                    <a:pt x="52497" y="39108"/>
                    <a:pt x="52450" y="39084"/>
                  </a:cubicBezTo>
                  <a:lnTo>
                    <a:pt x="52188" y="38953"/>
                  </a:lnTo>
                  <a:cubicBezTo>
                    <a:pt x="52171" y="38945"/>
                    <a:pt x="52155" y="38941"/>
                    <a:pt x="52140" y="38941"/>
                  </a:cubicBezTo>
                  <a:cubicBezTo>
                    <a:pt x="52046" y="38941"/>
                    <a:pt x="51989" y="39081"/>
                    <a:pt x="52081" y="39132"/>
                  </a:cubicBezTo>
                  <a:cubicBezTo>
                    <a:pt x="52164" y="39168"/>
                    <a:pt x="52247" y="39215"/>
                    <a:pt x="52331" y="39263"/>
                  </a:cubicBezTo>
                  <a:cubicBezTo>
                    <a:pt x="52212" y="39287"/>
                    <a:pt x="52105" y="39323"/>
                    <a:pt x="51986" y="39334"/>
                  </a:cubicBezTo>
                  <a:cubicBezTo>
                    <a:pt x="51914" y="39204"/>
                    <a:pt x="51795" y="39084"/>
                    <a:pt x="51676" y="38977"/>
                  </a:cubicBezTo>
                  <a:cubicBezTo>
                    <a:pt x="52200" y="38834"/>
                    <a:pt x="52724" y="38680"/>
                    <a:pt x="53236" y="38513"/>
                  </a:cubicBezTo>
                  <a:close/>
                  <a:moveTo>
                    <a:pt x="51176" y="39132"/>
                  </a:moveTo>
                  <a:lnTo>
                    <a:pt x="51188" y="39144"/>
                  </a:lnTo>
                  <a:cubicBezTo>
                    <a:pt x="51307" y="39227"/>
                    <a:pt x="51366" y="39346"/>
                    <a:pt x="51426" y="39454"/>
                  </a:cubicBezTo>
                  <a:cubicBezTo>
                    <a:pt x="51200" y="39513"/>
                    <a:pt x="50985" y="39573"/>
                    <a:pt x="50771" y="39632"/>
                  </a:cubicBezTo>
                  <a:cubicBezTo>
                    <a:pt x="50831" y="39513"/>
                    <a:pt x="50843" y="39370"/>
                    <a:pt x="50843" y="39215"/>
                  </a:cubicBezTo>
                  <a:cubicBezTo>
                    <a:pt x="50950" y="39192"/>
                    <a:pt x="51069" y="39156"/>
                    <a:pt x="51176" y="39132"/>
                  </a:cubicBezTo>
                  <a:close/>
                  <a:moveTo>
                    <a:pt x="49426" y="39585"/>
                  </a:moveTo>
                  <a:cubicBezTo>
                    <a:pt x="49485" y="39739"/>
                    <a:pt x="49580" y="39858"/>
                    <a:pt x="49688" y="39966"/>
                  </a:cubicBezTo>
                  <a:cubicBezTo>
                    <a:pt x="49592" y="39989"/>
                    <a:pt x="49485" y="40025"/>
                    <a:pt x="49402" y="40049"/>
                  </a:cubicBezTo>
                  <a:cubicBezTo>
                    <a:pt x="49426" y="39966"/>
                    <a:pt x="49438" y="39870"/>
                    <a:pt x="49414" y="39763"/>
                  </a:cubicBezTo>
                  <a:cubicBezTo>
                    <a:pt x="49402" y="39704"/>
                    <a:pt x="49342" y="39644"/>
                    <a:pt x="49283" y="39620"/>
                  </a:cubicBezTo>
                  <a:cubicBezTo>
                    <a:pt x="49307" y="39620"/>
                    <a:pt x="49366" y="39608"/>
                    <a:pt x="49426" y="39585"/>
                  </a:cubicBezTo>
                  <a:close/>
                  <a:moveTo>
                    <a:pt x="47271" y="40096"/>
                  </a:moveTo>
                  <a:cubicBezTo>
                    <a:pt x="47306" y="40156"/>
                    <a:pt x="47330" y="40239"/>
                    <a:pt x="47342" y="40335"/>
                  </a:cubicBezTo>
                  <a:cubicBezTo>
                    <a:pt x="47326" y="40326"/>
                    <a:pt x="47304" y="40312"/>
                    <a:pt x="47284" y="40312"/>
                  </a:cubicBezTo>
                  <a:cubicBezTo>
                    <a:pt x="47275" y="40312"/>
                    <a:pt x="47266" y="40315"/>
                    <a:pt x="47259" y="40323"/>
                  </a:cubicBezTo>
                  <a:cubicBezTo>
                    <a:pt x="47244" y="40324"/>
                    <a:pt x="47229" y="40324"/>
                    <a:pt x="47215" y="40324"/>
                  </a:cubicBezTo>
                  <a:cubicBezTo>
                    <a:pt x="47064" y="40324"/>
                    <a:pt x="46980" y="40266"/>
                    <a:pt x="46925" y="40168"/>
                  </a:cubicBezTo>
                  <a:cubicBezTo>
                    <a:pt x="47033" y="40144"/>
                    <a:pt x="47152" y="40108"/>
                    <a:pt x="47271" y="40096"/>
                  </a:cubicBezTo>
                  <a:close/>
                  <a:moveTo>
                    <a:pt x="48390" y="39846"/>
                  </a:moveTo>
                  <a:cubicBezTo>
                    <a:pt x="48426" y="40037"/>
                    <a:pt x="48521" y="40204"/>
                    <a:pt x="48699" y="40287"/>
                  </a:cubicBezTo>
                  <a:cubicBezTo>
                    <a:pt x="48616" y="40323"/>
                    <a:pt x="48509" y="40347"/>
                    <a:pt x="48414" y="40382"/>
                  </a:cubicBezTo>
                  <a:cubicBezTo>
                    <a:pt x="48402" y="40323"/>
                    <a:pt x="48366" y="40239"/>
                    <a:pt x="48330" y="40180"/>
                  </a:cubicBezTo>
                  <a:cubicBezTo>
                    <a:pt x="48287" y="40130"/>
                    <a:pt x="48228" y="40110"/>
                    <a:pt x="48166" y="40110"/>
                  </a:cubicBezTo>
                  <a:cubicBezTo>
                    <a:pt x="48108" y="40110"/>
                    <a:pt x="48048" y="40127"/>
                    <a:pt x="47997" y="40156"/>
                  </a:cubicBezTo>
                  <a:cubicBezTo>
                    <a:pt x="47985" y="40120"/>
                    <a:pt x="47985" y="40096"/>
                    <a:pt x="47973" y="40061"/>
                  </a:cubicBezTo>
                  <a:cubicBezTo>
                    <a:pt x="47949" y="40037"/>
                    <a:pt x="47937" y="39989"/>
                    <a:pt x="47925" y="39966"/>
                  </a:cubicBezTo>
                  <a:cubicBezTo>
                    <a:pt x="48080" y="39918"/>
                    <a:pt x="48235" y="39870"/>
                    <a:pt x="48390" y="39846"/>
                  </a:cubicBezTo>
                  <a:close/>
                  <a:moveTo>
                    <a:pt x="47449" y="40692"/>
                  </a:moveTo>
                  <a:cubicBezTo>
                    <a:pt x="47449" y="40692"/>
                    <a:pt x="47449" y="40704"/>
                    <a:pt x="47461" y="40704"/>
                  </a:cubicBezTo>
                  <a:cubicBezTo>
                    <a:pt x="47449" y="40704"/>
                    <a:pt x="47449" y="40704"/>
                    <a:pt x="47437" y="40716"/>
                  </a:cubicBezTo>
                  <a:cubicBezTo>
                    <a:pt x="47437" y="40704"/>
                    <a:pt x="47449" y="40704"/>
                    <a:pt x="47449" y="40692"/>
                  </a:cubicBezTo>
                  <a:close/>
                  <a:moveTo>
                    <a:pt x="46294" y="40299"/>
                  </a:moveTo>
                  <a:cubicBezTo>
                    <a:pt x="46354" y="40537"/>
                    <a:pt x="46473" y="40763"/>
                    <a:pt x="46687" y="40882"/>
                  </a:cubicBezTo>
                  <a:cubicBezTo>
                    <a:pt x="46735" y="40906"/>
                    <a:pt x="46782" y="40906"/>
                    <a:pt x="46830" y="40930"/>
                  </a:cubicBezTo>
                  <a:cubicBezTo>
                    <a:pt x="46675" y="40989"/>
                    <a:pt x="46532" y="41025"/>
                    <a:pt x="46366" y="41097"/>
                  </a:cubicBezTo>
                  <a:cubicBezTo>
                    <a:pt x="46330" y="40989"/>
                    <a:pt x="46271" y="40894"/>
                    <a:pt x="46151" y="40858"/>
                  </a:cubicBezTo>
                  <a:cubicBezTo>
                    <a:pt x="46140" y="40835"/>
                    <a:pt x="46140" y="40835"/>
                    <a:pt x="46140" y="40823"/>
                  </a:cubicBezTo>
                  <a:cubicBezTo>
                    <a:pt x="46092" y="40751"/>
                    <a:pt x="46068" y="40692"/>
                    <a:pt x="46032" y="40620"/>
                  </a:cubicBezTo>
                  <a:cubicBezTo>
                    <a:pt x="45997" y="40537"/>
                    <a:pt x="45961" y="40454"/>
                    <a:pt x="45937" y="40358"/>
                  </a:cubicBezTo>
                  <a:cubicBezTo>
                    <a:pt x="46044" y="40347"/>
                    <a:pt x="46175" y="40323"/>
                    <a:pt x="46294" y="40299"/>
                  </a:cubicBezTo>
                  <a:close/>
                  <a:moveTo>
                    <a:pt x="45294" y="40501"/>
                  </a:moveTo>
                  <a:cubicBezTo>
                    <a:pt x="45354" y="40775"/>
                    <a:pt x="45425" y="41168"/>
                    <a:pt x="45604" y="41359"/>
                  </a:cubicBezTo>
                  <a:cubicBezTo>
                    <a:pt x="45544" y="41394"/>
                    <a:pt x="45473" y="41406"/>
                    <a:pt x="45413" y="41430"/>
                  </a:cubicBezTo>
                  <a:cubicBezTo>
                    <a:pt x="45401" y="41406"/>
                    <a:pt x="45378" y="41359"/>
                    <a:pt x="45366" y="41335"/>
                  </a:cubicBezTo>
                  <a:cubicBezTo>
                    <a:pt x="45342" y="41287"/>
                    <a:pt x="45306" y="41251"/>
                    <a:pt x="45258" y="41228"/>
                  </a:cubicBezTo>
                  <a:cubicBezTo>
                    <a:pt x="45175" y="41013"/>
                    <a:pt x="45104" y="40799"/>
                    <a:pt x="45044" y="40573"/>
                  </a:cubicBezTo>
                  <a:cubicBezTo>
                    <a:pt x="45044" y="40573"/>
                    <a:pt x="45044" y="40561"/>
                    <a:pt x="45020" y="40561"/>
                  </a:cubicBezTo>
                  <a:cubicBezTo>
                    <a:pt x="45116" y="40525"/>
                    <a:pt x="45199" y="40513"/>
                    <a:pt x="45294" y="40501"/>
                  </a:cubicBezTo>
                  <a:close/>
                  <a:moveTo>
                    <a:pt x="34340" y="37739"/>
                  </a:moveTo>
                  <a:cubicBezTo>
                    <a:pt x="37386" y="38305"/>
                    <a:pt x="40571" y="38507"/>
                    <a:pt x="43764" y="38507"/>
                  </a:cubicBezTo>
                  <a:cubicBezTo>
                    <a:pt x="45613" y="38507"/>
                    <a:pt x="47465" y="38439"/>
                    <a:pt x="49295" y="38334"/>
                  </a:cubicBezTo>
                  <a:lnTo>
                    <a:pt x="49295" y="38334"/>
                  </a:lnTo>
                  <a:cubicBezTo>
                    <a:pt x="43568" y="39489"/>
                    <a:pt x="37865" y="40739"/>
                    <a:pt x="32078" y="41609"/>
                  </a:cubicBezTo>
                  <a:cubicBezTo>
                    <a:pt x="32043" y="41597"/>
                    <a:pt x="32007" y="41585"/>
                    <a:pt x="31959" y="41585"/>
                  </a:cubicBezTo>
                  <a:cubicBezTo>
                    <a:pt x="26328" y="41573"/>
                    <a:pt x="20672" y="41239"/>
                    <a:pt x="15017" y="41108"/>
                  </a:cubicBezTo>
                  <a:cubicBezTo>
                    <a:pt x="13877" y="41049"/>
                    <a:pt x="12723" y="40993"/>
                    <a:pt x="11576" y="40993"/>
                  </a:cubicBezTo>
                  <a:cubicBezTo>
                    <a:pt x="10902" y="40993"/>
                    <a:pt x="10229" y="41012"/>
                    <a:pt x="9564" y="41061"/>
                  </a:cubicBezTo>
                  <a:lnTo>
                    <a:pt x="9147" y="41061"/>
                  </a:lnTo>
                  <a:cubicBezTo>
                    <a:pt x="17553" y="40168"/>
                    <a:pt x="25935" y="38692"/>
                    <a:pt x="34340" y="37739"/>
                  </a:cubicBezTo>
                  <a:close/>
                  <a:moveTo>
                    <a:pt x="6135" y="41537"/>
                  </a:moveTo>
                  <a:cubicBezTo>
                    <a:pt x="6182" y="41537"/>
                    <a:pt x="6242" y="41549"/>
                    <a:pt x="6289" y="41549"/>
                  </a:cubicBezTo>
                  <a:cubicBezTo>
                    <a:pt x="6123" y="41597"/>
                    <a:pt x="5944" y="41644"/>
                    <a:pt x="5777" y="41704"/>
                  </a:cubicBezTo>
                  <a:cubicBezTo>
                    <a:pt x="5777" y="41704"/>
                    <a:pt x="5777" y="41692"/>
                    <a:pt x="5765" y="41656"/>
                  </a:cubicBezTo>
                  <a:cubicBezTo>
                    <a:pt x="5754" y="41632"/>
                    <a:pt x="5754" y="41597"/>
                    <a:pt x="5730" y="41573"/>
                  </a:cubicBezTo>
                  <a:cubicBezTo>
                    <a:pt x="5849" y="41573"/>
                    <a:pt x="5992" y="41573"/>
                    <a:pt x="6111" y="41549"/>
                  </a:cubicBezTo>
                  <a:cubicBezTo>
                    <a:pt x="6123" y="41549"/>
                    <a:pt x="6123" y="41537"/>
                    <a:pt x="6135" y="41537"/>
                  </a:cubicBezTo>
                  <a:close/>
                  <a:moveTo>
                    <a:pt x="44449" y="40644"/>
                  </a:moveTo>
                  <a:cubicBezTo>
                    <a:pt x="44473" y="41001"/>
                    <a:pt x="44544" y="41347"/>
                    <a:pt x="44675" y="41692"/>
                  </a:cubicBezTo>
                  <a:cubicBezTo>
                    <a:pt x="44616" y="41704"/>
                    <a:pt x="44580" y="41716"/>
                    <a:pt x="44520" y="41751"/>
                  </a:cubicBezTo>
                  <a:cubicBezTo>
                    <a:pt x="44449" y="41466"/>
                    <a:pt x="44163" y="41251"/>
                    <a:pt x="44068" y="40978"/>
                  </a:cubicBezTo>
                  <a:cubicBezTo>
                    <a:pt x="44032" y="40835"/>
                    <a:pt x="43937" y="40775"/>
                    <a:pt x="43830" y="40763"/>
                  </a:cubicBezTo>
                  <a:cubicBezTo>
                    <a:pt x="44044" y="40716"/>
                    <a:pt x="44246" y="40692"/>
                    <a:pt x="44449" y="40644"/>
                  </a:cubicBezTo>
                  <a:close/>
                  <a:moveTo>
                    <a:pt x="43663" y="40763"/>
                  </a:moveTo>
                  <a:cubicBezTo>
                    <a:pt x="43568" y="40835"/>
                    <a:pt x="43461" y="40954"/>
                    <a:pt x="43508" y="41120"/>
                  </a:cubicBezTo>
                  <a:cubicBezTo>
                    <a:pt x="43568" y="41370"/>
                    <a:pt x="43711" y="41751"/>
                    <a:pt x="43949" y="41942"/>
                  </a:cubicBezTo>
                  <a:cubicBezTo>
                    <a:pt x="43830" y="41978"/>
                    <a:pt x="43699" y="42013"/>
                    <a:pt x="43580" y="42061"/>
                  </a:cubicBezTo>
                  <a:cubicBezTo>
                    <a:pt x="43532" y="41894"/>
                    <a:pt x="43401" y="41799"/>
                    <a:pt x="43294" y="41656"/>
                  </a:cubicBezTo>
                  <a:cubicBezTo>
                    <a:pt x="43163" y="41478"/>
                    <a:pt x="43068" y="41251"/>
                    <a:pt x="43044" y="41025"/>
                  </a:cubicBezTo>
                  <a:cubicBezTo>
                    <a:pt x="43044" y="40978"/>
                    <a:pt x="43008" y="40930"/>
                    <a:pt x="42984" y="40882"/>
                  </a:cubicBezTo>
                  <a:cubicBezTo>
                    <a:pt x="43211" y="40835"/>
                    <a:pt x="43449" y="40811"/>
                    <a:pt x="43663" y="40763"/>
                  </a:cubicBezTo>
                  <a:close/>
                  <a:moveTo>
                    <a:pt x="42461" y="40989"/>
                  </a:moveTo>
                  <a:cubicBezTo>
                    <a:pt x="42461" y="41001"/>
                    <a:pt x="42449" y="41013"/>
                    <a:pt x="42461" y="41049"/>
                  </a:cubicBezTo>
                  <a:cubicBezTo>
                    <a:pt x="42472" y="41406"/>
                    <a:pt x="42627" y="41990"/>
                    <a:pt x="42937" y="42287"/>
                  </a:cubicBezTo>
                  <a:cubicBezTo>
                    <a:pt x="42782" y="42347"/>
                    <a:pt x="42615" y="42382"/>
                    <a:pt x="42449" y="42430"/>
                  </a:cubicBezTo>
                  <a:cubicBezTo>
                    <a:pt x="42389" y="42347"/>
                    <a:pt x="42318" y="42263"/>
                    <a:pt x="42258" y="42144"/>
                  </a:cubicBezTo>
                  <a:cubicBezTo>
                    <a:pt x="42091" y="41906"/>
                    <a:pt x="42020" y="41644"/>
                    <a:pt x="41960" y="41359"/>
                  </a:cubicBezTo>
                  <a:cubicBezTo>
                    <a:pt x="41934" y="41208"/>
                    <a:pt x="41806" y="41139"/>
                    <a:pt x="41674" y="41139"/>
                  </a:cubicBezTo>
                  <a:cubicBezTo>
                    <a:pt x="41503" y="41139"/>
                    <a:pt x="41326" y="41253"/>
                    <a:pt x="41353" y="41454"/>
                  </a:cubicBezTo>
                  <a:cubicBezTo>
                    <a:pt x="41389" y="41751"/>
                    <a:pt x="41508" y="42299"/>
                    <a:pt x="41746" y="42644"/>
                  </a:cubicBezTo>
                  <a:cubicBezTo>
                    <a:pt x="41568" y="42704"/>
                    <a:pt x="41389" y="42740"/>
                    <a:pt x="41210" y="42799"/>
                  </a:cubicBezTo>
                  <a:lnTo>
                    <a:pt x="41198" y="42799"/>
                  </a:lnTo>
                  <a:cubicBezTo>
                    <a:pt x="41175" y="42644"/>
                    <a:pt x="41079" y="42478"/>
                    <a:pt x="41008" y="42299"/>
                  </a:cubicBezTo>
                  <a:cubicBezTo>
                    <a:pt x="40877" y="41954"/>
                    <a:pt x="40722" y="41609"/>
                    <a:pt x="40591" y="41275"/>
                  </a:cubicBezTo>
                  <a:cubicBezTo>
                    <a:pt x="41210" y="41180"/>
                    <a:pt x="41841" y="41097"/>
                    <a:pt x="42461" y="40989"/>
                  </a:cubicBezTo>
                  <a:close/>
                  <a:moveTo>
                    <a:pt x="38293" y="42966"/>
                  </a:moveTo>
                  <a:lnTo>
                    <a:pt x="38293" y="42966"/>
                  </a:lnTo>
                  <a:cubicBezTo>
                    <a:pt x="38299" y="42972"/>
                    <a:pt x="38299" y="42975"/>
                    <a:pt x="38298" y="42975"/>
                  </a:cubicBezTo>
                  <a:cubicBezTo>
                    <a:pt x="38296" y="42975"/>
                    <a:pt x="38293" y="42972"/>
                    <a:pt x="38293" y="42966"/>
                  </a:cubicBezTo>
                  <a:close/>
                  <a:moveTo>
                    <a:pt x="39996" y="41347"/>
                  </a:moveTo>
                  <a:lnTo>
                    <a:pt x="39996" y="41394"/>
                  </a:lnTo>
                  <a:cubicBezTo>
                    <a:pt x="40127" y="41763"/>
                    <a:pt x="40258" y="42144"/>
                    <a:pt x="40401" y="42513"/>
                  </a:cubicBezTo>
                  <a:cubicBezTo>
                    <a:pt x="40436" y="42668"/>
                    <a:pt x="40484" y="42811"/>
                    <a:pt x="40556" y="42954"/>
                  </a:cubicBezTo>
                  <a:cubicBezTo>
                    <a:pt x="40341" y="43013"/>
                    <a:pt x="40127" y="43073"/>
                    <a:pt x="39901" y="43109"/>
                  </a:cubicBezTo>
                  <a:cubicBezTo>
                    <a:pt x="40020" y="42954"/>
                    <a:pt x="39913" y="42680"/>
                    <a:pt x="39794" y="42502"/>
                  </a:cubicBezTo>
                  <a:cubicBezTo>
                    <a:pt x="39567" y="42168"/>
                    <a:pt x="39413" y="41799"/>
                    <a:pt x="39305" y="41406"/>
                  </a:cubicBezTo>
                  <a:cubicBezTo>
                    <a:pt x="39532" y="41406"/>
                    <a:pt x="39758" y="41370"/>
                    <a:pt x="39996" y="41347"/>
                  </a:cubicBezTo>
                  <a:close/>
                  <a:moveTo>
                    <a:pt x="54164" y="42835"/>
                  </a:moveTo>
                  <a:lnTo>
                    <a:pt x="54164" y="42835"/>
                  </a:lnTo>
                  <a:cubicBezTo>
                    <a:pt x="54129" y="42918"/>
                    <a:pt x="54129" y="43013"/>
                    <a:pt x="54224" y="43061"/>
                  </a:cubicBezTo>
                  <a:lnTo>
                    <a:pt x="54355" y="43144"/>
                  </a:lnTo>
                  <a:lnTo>
                    <a:pt x="53950" y="42918"/>
                  </a:lnTo>
                  <a:cubicBezTo>
                    <a:pt x="54033" y="42894"/>
                    <a:pt x="54093" y="42859"/>
                    <a:pt x="54164" y="42835"/>
                  </a:cubicBezTo>
                  <a:close/>
                  <a:moveTo>
                    <a:pt x="38686" y="41513"/>
                  </a:moveTo>
                  <a:cubicBezTo>
                    <a:pt x="38722" y="41882"/>
                    <a:pt x="38829" y="42251"/>
                    <a:pt x="38984" y="42597"/>
                  </a:cubicBezTo>
                  <a:cubicBezTo>
                    <a:pt x="39091" y="42811"/>
                    <a:pt x="39234" y="43144"/>
                    <a:pt x="39472" y="43228"/>
                  </a:cubicBezTo>
                  <a:cubicBezTo>
                    <a:pt x="39186" y="43311"/>
                    <a:pt x="38901" y="43383"/>
                    <a:pt x="38627" y="43442"/>
                  </a:cubicBezTo>
                  <a:cubicBezTo>
                    <a:pt x="38651" y="43383"/>
                    <a:pt x="38686" y="43323"/>
                    <a:pt x="38686" y="43228"/>
                  </a:cubicBezTo>
                  <a:cubicBezTo>
                    <a:pt x="38686" y="43109"/>
                    <a:pt x="38603" y="43013"/>
                    <a:pt x="38520" y="42966"/>
                  </a:cubicBezTo>
                  <a:lnTo>
                    <a:pt x="38508" y="42954"/>
                  </a:lnTo>
                  <a:cubicBezTo>
                    <a:pt x="38460" y="42930"/>
                    <a:pt x="38436" y="42894"/>
                    <a:pt x="38436" y="42811"/>
                  </a:cubicBezTo>
                  <a:cubicBezTo>
                    <a:pt x="38341" y="42668"/>
                    <a:pt x="38281" y="42502"/>
                    <a:pt x="38210" y="42335"/>
                  </a:cubicBezTo>
                  <a:cubicBezTo>
                    <a:pt x="38091" y="42085"/>
                    <a:pt x="37972" y="41835"/>
                    <a:pt x="37841" y="41585"/>
                  </a:cubicBezTo>
                  <a:cubicBezTo>
                    <a:pt x="38115" y="41585"/>
                    <a:pt x="38400" y="41549"/>
                    <a:pt x="38686" y="41513"/>
                  </a:cubicBezTo>
                  <a:close/>
                  <a:moveTo>
                    <a:pt x="37150" y="41692"/>
                  </a:moveTo>
                  <a:cubicBezTo>
                    <a:pt x="37269" y="42013"/>
                    <a:pt x="37388" y="42323"/>
                    <a:pt x="37508" y="42656"/>
                  </a:cubicBezTo>
                  <a:cubicBezTo>
                    <a:pt x="37603" y="42906"/>
                    <a:pt x="37662" y="43252"/>
                    <a:pt x="37841" y="43454"/>
                  </a:cubicBezTo>
                  <a:cubicBezTo>
                    <a:pt x="37900" y="43514"/>
                    <a:pt x="37972" y="43561"/>
                    <a:pt x="38055" y="43597"/>
                  </a:cubicBezTo>
                  <a:cubicBezTo>
                    <a:pt x="37865" y="43633"/>
                    <a:pt x="37686" y="43680"/>
                    <a:pt x="37496" y="43728"/>
                  </a:cubicBezTo>
                  <a:cubicBezTo>
                    <a:pt x="37579" y="43514"/>
                    <a:pt x="37519" y="43275"/>
                    <a:pt x="37257" y="43240"/>
                  </a:cubicBezTo>
                  <a:cubicBezTo>
                    <a:pt x="37150" y="43025"/>
                    <a:pt x="37103" y="42716"/>
                    <a:pt x="37043" y="42537"/>
                  </a:cubicBezTo>
                  <a:cubicBezTo>
                    <a:pt x="36960" y="42263"/>
                    <a:pt x="36865" y="42001"/>
                    <a:pt x="36781" y="41716"/>
                  </a:cubicBezTo>
                  <a:cubicBezTo>
                    <a:pt x="36900" y="41716"/>
                    <a:pt x="37031" y="41704"/>
                    <a:pt x="37150" y="41692"/>
                  </a:cubicBezTo>
                  <a:close/>
                  <a:moveTo>
                    <a:pt x="54251" y="40194"/>
                  </a:moveTo>
                  <a:cubicBezTo>
                    <a:pt x="54540" y="40194"/>
                    <a:pt x="54758" y="40253"/>
                    <a:pt x="54867" y="40394"/>
                  </a:cubicBezTo>
                  <a:cubicBezTo>
                    <a:pt x="54819" y="40525"/>
                    <a:pt x="54795" y="40680"/>
                    <a:pt x="54783" y="40835"/>
                  </a:cubicBezTo>
                  <a:cubicBezTo>
                    <a:pt x="54760" y="41097"/>
                    <a:pt x="54700" y="41394"/>
                    <a:pt x="54783" y="41632"/>
                  </a:cubicBezTo>
                  <a:cubicBezTo>
                    <a:pt x="54795" y="41668"/>
                    <a:pt x="54831" y="41716"/>
                    <a:pt x="54879" y="41728"/>
                  </a:cubicBezTo>
                  <a:cubicBezTo>
                    <a:pt x="54879" y="41763"/>
                    <a:pt x="54867" y="41775"/>
                    <a:pt x="54867" y="41811"/>
                  </a:cubicBezTo>
                  <a:lnTo>
                    <a:pt x="54867" y="41835"/>
                  </a:lnTo>
                  <a:cubicBezTo>
                    <a:pt x="54831" y="41847"/>
                    <a:pt x="54819" y="41882"/>
                    <a:pt x="54819" y="41906"/>
                  </a:cubicBezTo>
                  <a:cubicBezTo>
                    <a:pt x="53629" y="42263"/>
                    <a:pt x="52462" y="42621"/>
                    <a:pt x="51307" y="43002"/>
                  </a:cubicBezTo>
                  <a:cubicBezTo>
                    <a:pt x="51319" y="42966"/>
                    <a:pt x="51331" y="42942"/>
                    <a:pt x="51319" y="42894"/>
                  </a:cubicBezTo>
                  <a:cubicBezTo>
                    <a:pt x="51295" y="42740"/>
                    <a:pt x="51259" y="42621"/>
                    <a:pt x="51212" y="42478"/>
                  </a:cubicBezTo>
                  <a:cubicBezTo>
                    <a:pt x="51183" y="42388"/>
                    <a:pt x="51110" y="42349"/>
                    <a:pt x="51037" y="42349"/>
                  </a:cubicBezTo>
                  <a:cubicBezTo>
                    <a:pt x="50925" y="42349"/>
                    <a:pt x="50811" y="42441"/>
                    <a:pt x="50854" y="42585"/>
                  </a:cubicBezTo>
                  <a:cubicBezTo>
                    <a:pt x="50902" y="42740"/>
                    <a:pt x="50962" y="42859"/>
                    <a:pt x="51033" y="43013"/>
                  </a:cubicBezTo>
                  <a:cubicBezTo>
                    <a:pt x="51045" y="43037"/>
                    <a:pt x="51069" y="43037"/>
                    <a:pt x="51093" y="43061"/>
                  </a:cubicBezTo>
                  <a:cubicBezTo>
                    <a:pt x="50164" y="43359"/>
                    <a:pt x="49223" y="43668"/>
                    <a:pt x="48283" y="43978"/>
                  </a:cubicBezTo>
                  <a:cubicBezTo>
                    <a:pt x="48199" y="43716"/>
                    <a:pt x="48045" y="43454"/>
                    <a:pt x="47937" y="43192"/>
                  </a:cubicBezTo>
                  <a:cubicBezTo>
                    <a:pt x="47830" y="42894"/>
                    <a:pt x="47747" y="42597"/>
                    <a:pt x="47675" y="42299"/>
                  </a:cubicBezTo>
                  <a:lnTo>
                    <a:pt x="49188" y="41811"/>
                  </a:lnTo>
                  <a:cubicBezTo>
                    <a:pt x="49584" y="41672"/>
                    <a:pt x="52808" y="40194"/>
                    <a:pt x="54251" y="40194"/>
                  </a:cubicBezTo>
                  <a:close/>
                  <a:moveTo>
                    <a:pt x="36031" y="41811"/>
                  </a:moveTo>
                  <a:cubicBezTo>
                    <a:pt x="36138" y="42216"/>
                    <a:pt x="36257" y="42621"/>
                    <a:pt x="36365" y="43037"/>
                  </a:cubicBezTo>
                  <a:cubicBezTo>
                    <a:pt x="36436" y="43323"/>
                    <a:pt x="36484" y="43740"/>
                    <a:pt x="36734" y="43930"/>
                  </a:cubicBezTo>
                  <a:cubicBezTo>
                    <a:pt x="36543" y="43978"/>
                    <a:pt x="36353" y="44037"/>
                    <a:pt x="36138" y="44085"/>
                  </a:cubicBezTo>
                  <a:cubicBezTo>
                    <a:pt x="36150" y="44061"/>
                    <a:pt x="36186" y="44049"/>
                    <a:pt x="36198" y="44026"/>
                  </a:cubicBezTo>
                  <a:cubicBezTo>
                    <a:pt x="36412" y="43728"/>
                    <a:pt x="36210" y="43406"/>
                    <a:pt x="36114" y="43097"/>
                  </a:cubicBezTo>
                  <a:lnTo>
                    <a:pt x="35757" y="42025"/>
                  </a:lnTo>
                  <a:cubicBezTo>
                    <a:pt x="35722" y="41942"/>
                    <a:pt x="35662" y="41882"/>
                    <a:pt x="35603" y="41835"/>
                  </a:cubicBezTo>
                  <a:cubicBezTo>
                    <a:pt x="35757" y="41835"/>
                    <a:pt x="35888" y="41823"/>
                    <a:pt x="36031" y="41811"/>
                  </a:cubicBezTo>
                  <a:close/>
                  <a:moveTo>
                    <a:pt x="35222" y="41882"/>
                  </a:moveTo>
                  <a:lnTo>
                    <a:pt x="35222" y="41882"/>
                  </a:lnTo>
                  <a:cubicBezTo>
                    <a:pt x="35126" y="41954"/>
                    <a:pt x="35079" y="42061"/>
                    <a:pt x="35114" y="42204"/>
                  </a:cubicBezTo>
                  <a:cubicBezTo>
                    <a:pt x="35198" y="42561"/>
                    <a:pt x="35305" y="42942"/>
                    <a:pt x="35400" y="43299"/>
                  </a:cubicBezTo>
                  <a:cubicBezTo>
                    <a:pt x="35472" y="43609"/>
                    <a:pt x="35483" y="43978"/>
                    <a:pt x="35817" y="44109"/>
                  </a:cubicBezTo>
                  <a:cubicBezTo>
                    <a:pt x="35841" y="44133"/>
                    <a:pt x="35876" y="44133"/>
                    <a:pt x="35900" y="44145"/>
                  </a:cubicBezTo>
                  <a:cubicBezTo>
                    <a:pt x="35769" y="44168"/>
                    <a:pt x="35626" y="44216"/>
                    <a:pt x="35495" y="44252"/>
                  </a:cubicBezTo>
                  <a:cubicBezTo>
                    <a:pt x="35579" y="43918"/>
                    <a:pt x="35352" y="43597"/>
                    <a:pt x="35222" y="43275"/>
                  </a:cubicBezTo>
                  <a:cubicBezTo>
                    <a:pt x="35031" y="42871"/>
                    <a:pt x="34876" y="42478"/>
                    <a:pt x="34698" y="42073"/>
                  </a:cubicBezTo>
                  <a:cubicBezTo>
                    <a:pt x="34662" y="42013"/>
                    <a:pt x="34626" y="41966"/>
                    <a:pt x="34579" y="41942"/>
                  </a:cubicBezTo>
                  <a:cubicBezTo>
                    <a:pt x="34781" y="41918"/>
                    <a:pt x="35007" y="41894"/>
                    <a:pt x="35222" y="41882"/>
                  </a:cubicBezTo>
                  <a:close/>
                  <a:moveTo>
                    <a:pt x="47342" y="42406"/>
                  </a:moveTo>
                  <a:cubicBezTo>
                    <a:pt x="47402" y="42728"/>
                    <a:pt x="47485" y="43061"/>
                    <a:pt x="47580" y="43371"/>
                  </a:cubicBezTo>
                  <a:cubicBezTo>
                    <a:pt x="47664" y="43609"/>
                    <a:pt x="47735" y="43895"/>
                    <a:pt x="47866" y="44109"/>
                  </a:cubicBezTo>
                  <a:cubicBezTo>
                    <a:pt x="47735" y="44168"/>
                    <a:pt x="47580" y="44228"/>
                    <a:pt x="47437" y="44276"/>
                  </a:cubicBezTo>
                  <a:cubicBezTo>
                    <a:pt x="47342" y="43692"/>
                    <a:pt x="47092" y="43097"/>
                    <a:pt x="46866" y="42549"/>
                  </a:cubicBezTo>
                  <a:cubicBezTo>
                    <a:pt x="47033" y="42502"/>
                    <a:pt x="47199" y="42466"/>
                    <a:pt x="47342" y="42406"/>
                  </a:cubicBezTo>
                  <a:close/>
                  <a:moveTo>
                    <a:pt x="54772" y="42597"/>
                  </a:moveTo>
                  <a:cubicBezTo>
                    <a:pt x="54724" y="42680"/>
                    <a:pt x="54724" y="42799"/>
                    <a:pt x="54843" y="42859"/>
                  </a:cubicBezTo>
                  <a:lnTo>
                    <a:pt x="55117" y="43002"/>
                  </a:lnTo>
                  <a:cubicBezTo>
                    <a:pt x="55145" y="43013"/>
                    <a:pt x="55175" y="43019"/>
                    <a:pt x="55205" y="43019"/>
                  </a:cubicBezTo>
                  <a:cubicBezTo>
                    <a:pt x="55266" y="43019"/>
                    <a:pt x="55327" y="42998"/>
                    <a:pt x="55367" y="42966"/>
                  </a:cubicBezTo>
                  <a:lnTo>
                    <a:pt x="55379" y="42978"/>
                  </a:lnTo>
                  <a:cubicBezTo>
                    <a:pt x="56153" y="43502"/>
                    <a:pt x="57224" y="43609"/>
                    <a:pt x="58141" y="43764"/>
                  </a:cubicBezTo>
                  <a:cubicBezTo>
                    <a:pt x="58439" y="43823"/>
                    <a:pt x="58748" y="43883"/>
                    <a:pt x="59070" y="43930"/>
                  </a:cubicBezTo>
                  <a:cubicBezTo>
                    <a:pt x="59010" y="44002"/>
                    <a:pt x="58998" y="44109"/>
                    <a:pt x="59046" y="44192"/>
                  </a:cubicBezTo>
                  <a:lnTo>
                    <a:pt x="59058" y="44204"/>
                  </a:lnTo>
                  <a:cubicBezTo>
                    <a:pt x="58986" y="44168"/>
                    <a:pt x="58879" y="44145"/>
                    <a:pt x="58879" y="44145"/>
                  </a:cubicBezTo>
                  <a:cubicBezTo>
                    <a:pt x="58849" y="44134"/>
                    <a:pt x="58820" y="44130"/>
                    <a:pt x="58794" y="44130"/>
                  </a:cubicBezTo>
                  <a:cubicBezTo>
                    <a:pt x="58631" y="44130"/>
                    <a:pt x="58541" y="44301"/>
                    <a:pt x="58582" y="44454"/>
                  </a:cubicBezTo>
                  <a:lnTo>
                    <a:pt x="58510" y="44454"/>
                  </a:lnTo>
                  <a:cubicBezTo>
                    <a:pt x="58474" y="44442"/>
                    <a:pt x="58451" y="44407"/>
                    <a:pt x="58415" y="44395"/>
                  </a:cubicBezTo>
                  <a:cubicBezTo>
                    <a:pt x="58343" y="44347"/>
                    <a:pt x="58272" y="44323"/>
                    <a:pt x="58177" y="44276"/>
                  </a:cubicBezTo>
                  <a:cubicBezTo>
                    <a:pt x="58034" y="44204"/>
                    <a:pt x="57867" y="44109"/>
                    <a:pt x="57724" y="44037"/>
                  </a:cubicBezTo>
                  <a:cubicBezTo>
                    <a:pt x="57708" y="44029"/>
                    <a:pt x="57691" y="44025"/>
                    <a:pt x="57676" y="44025"/>
                  </a:cubicBezTo>
                  <a:cubicBezTo>
                    <a:pt x="57580" y="44025"/>
                    <a:pt x="57515" y="44165"/>
                    <a:pt x="57617" y="44216"/>
                  </a:cubicBezTo>
                  <a:cubicBezTo>
                    <a:pt x="57748" y="44287"/>
                    <a:pt x="57879" y="44371"/>
                    <a:pt x="57998" y="44442"/>
                  </a:cubicBezTo>
                  <a:cubicBezTo>
                    <a:pt x="57879" y="44442"/>
                    <a:pt x="57748" y="44442"/>
                    <a:pt x="57629" y="44454"/>
                  </a:cubicBezTo>
                  <a:cubicBezTo>
                    <a:pt x="57224" y="44252"/>
                    <a:pt x="56796" y="44073"/>
                    <a:pt x="56379" y="43871"/>
                  </a:cubicBezTo>
                  <a:cubicBezTo>
                    <a:pt x="55688" y="43549"/>
                    <a:pt x="55034" y="43180"/>
                    <a:pt x="54379" y="42775"/>
                  </a:cubicBezTo>
                  <a:cubicBezTo>
                    <a:pt x="54367" y="42775"/>
                    <a:pt x="54367" y="42775"/>
                    <a:pt x="54355" y="42763"/>
                  </a:cubicBezTo>
                  <a:cubicBezTo>
                    <a:pt x="54486" y="42704"/>
                    <a:pt x="54617" y="42656"/>
                    <a:pt x="54772" y="42597"/>
                  </a:cubicBezTo>
                  <a:close/>
                  <a:moveTo>
                    <a:pt x="56610" y="44517"/>
                  </a:moveTo>
                  <a:cubicBezTo>
                    <a:pt x="56611" y="44517"/>
                    <a:pt x="56611" y="44520"/>
                    <a:pt x="56605" y="44526"/>
                  </a:cubicBezTo>
                  <a:cubicBezTo>
                    <a:pt x="56605" y="44520"/>
                    <a:pt x="56608" y="44517"/>
                    <a:pt x="56610" y="44517"/>
                  </a:cubicBezTo>
                  <a:close/>
                  <a:moveTo>
                    <a:pt x="34233" y="41990"/>
                  </a:moveTo>
                  <a:lnTo>
                    <a:pt x="34233" y="41990"/>
                  </a:lnTo>
                  <a:cubicBezTo>
                    <a:pt x="34114" y="42061"/>
                    <a:pt x="34043" y="42192"/>
                    <a:pt x="34090" y="42347"/>
                  </a:cubicBezTo>
                  <a:cubicBezTo>
                    <a:pt x="34221" y="42763"/>
                    <a:pt x="34364" y="43180"/>
                    <a:pt x="34507" y="43597"/>
                  </a:cubicBezTo>
                  <a:cubicBezTo>
                    <a:pt x="34602" y="43895"/>
                    <a:pt x="34662" y="44228"/>
                    <a:pt x="34888" y="44442"/>
                  </a:cubicBezTo>
                  <a:cubicBezTo>
                    <a:pt x="34769" y="44466"/>
                    <a:pt x="34650" y="44514"/>
                    <a:pt x="34531" y="44549"/>
                  </a:cubicBezTo>
                  <a:cubicBezTo>
                    <a:pt x="34519" y="44514"/>
                    <a:pt x="34519" y="44466"/>
                    <a:pt x="34483" y="44430"/>
                  </a:cubicBezTo>
                  <a:cubicBezTo>
                    <a:pt x="34448" y="44287"/>
                    <a:pt x="34412" y="44156"/>
                    <a:pt x="34364" y="44026"/>
                  </a:cubicBezTo>
                  <a:cubicBezTo>
                    <a:pt x="34305" y="43835"/>
                    <a:pt x="34245" y="43621"/>
                    <a:pt x="34209" y="43430"/>
                  </a:cubicBezTo>
                  <a:cubicBezTo>
                    <a:pt x="34067" y="42966"/>
                    <a:pt x="33936" y="42490"/>
                    <a:pt x="33805" y="42025"/>
                  </a:cubicBezTo>
                  <a:cubicBezTo>
                    <a:pt x="33948" y="42013"/>
                    <a:pt x="34090" y="42001"/>
                    <a:pt x="34233" y="41990"/>
                  </a:cubicBezTo>
                  <a:close/>
                  <a:moveTo>
                    <a:pt x="53605" y="43073"/>
                  </a:moveTo>
                  <a:cubicBezTo>
                    <a:pt x="53629" y="43109"/>
                    <a:pt x="53640" y="43144"/>
                    <a:pt x="53688" y="43180"/>
                  </a:cubicBezTo>
                  <a:cubicBezTo>
                    <a:pt x="54141" y="43490"/>
                    <a:pt x="54605" y="43799"/>
                    <a:pt x="55081" y="44097"/>
                  </a:cubicBezTo>
                  <a:cubicBezTo>
                    <a:pt x="55343" y="44264"/>
                    <a:pt x="55569" y="44442"/>
                    <a:pt x="55843" y="44585"/>
                  </a:cubicBezTo>
                  <a:cubicBezTo>
                    <a:pt x="55724" y="44609"/>
                    <a:pt x="55617" y="44621"/>
                    <a:pt x="55498" y="44633"/>
                  </a:cubicBezTo>
                  <a:cubicBezTo>
                    <a:pt x="55545" y="44561"/>
                    <a:pt x="55545" y="44442"/>
                    <a:pt x="55462" y="44383"/>
                  </a:cubicBezTo>
                  <a:cubicBezTo>
                    <a:pt x="54783" y="43918"/>
                    <a:pt x="54010" y="43561"/>
                    <a:pt x="53271" y="43204"/>
                  </a:cubicBezTo>
                  <a:cubicBezTo>
                    <a:pt x="53390" y="43156"/>
                    <a:pt x="53486" y="43109"/>
                    <a:pt x="53605" y="43073"/>
                  </a:cubicBezTo>
                  <a:close/>
                  <a:moveTo>
                    <a:pt x="52902" y="43359"/>
                  </a:moveTo>
                  <a:cubicBezTo>
                    <a:pt x="53676" y="43811"/>
                    <a:pt x="54450" y="44311"/>
                    <a:pt x="55284" y="44668"/>
                  </a:cubicBezTo>
                  <a:lnTo>
                    <a:pt x="54926" y="44704"/>
                  </a:lnTo>
                  <a:cubicBezTo>
                    <a:pt x="54236" y="44192"/>
                    <a:pt x="53402" y="43835"/>
                    <a:pt x="52605" y="43478"/>
                  </a:cubicBezTo>
                  <a:cubicBezTo>
                    <a:pt x="52700" y="43430"/>
                    <a:pt x="52795" y="43394"/>
                    <a:pt x="52902" y="43359"/>
                  </a:cubicBezTo>
                  <a:close/>
                  <a:moveTo>
                    <a:pt x="33162" y="42073"/>
                  </a:moveTo>
                  <a:lnTo>
                    <a:pt x="33162" y="42192"/>
                  </a:lnTo>
                  <a:lnTo>
                    <a:pt x="33650" y="44109"/>
                  </a:lnTo>
                  <a:cubicBezTo>
                    <a:pt x="33709" y="44323"/>
                    <a:pt x="33745" y="44561"/>
                    <a:pt x="33817" y="44764"/>
                  </a:cubicBezTo>
                  <a:cubicBezTo>
                    <a:pt x="33745" y="44799"/>
                    <a:pt x="33638" y="44823"/>
                    <a:pt x="33531" y="44859"/>
                  </a:cubicBezTo>
                  <a:cubicBezTo>
                    <a:pt x="33495" y="44490"/>
                    <a:pt x="33352" y="44109"/>
                    <a:pt x="33245" y="43752"/>
                  </a:cubicBezTo>
                  <a:cubicBezTo>
                    <a:pt x="33090" y="43240"/>
                    <a:pt x="32936" y="42704"/>
                    <a:pt x="32769" y="42180"/>
                  </a:cubicBezTo>
                  <a:cubicBezTo>
                    <a:pt x="32757" y="42144"/>
                    <a:pt x="32745" y="42132"/>
                    <a:pt x="32733" y="42109"/>
                  </a:cubicBezTo>
                  <a:cubicBezTo>
                    <a:pt x="32876" y="42085"/>
                    <a:pt x="33031" y="42073"/>
                    <a:pt x="33162" y="42073"/>
                  </a:cubicBezTo>
                  <a:close/>
                  <a:moveTo>
                    <a:pt x="52045" y="43692"/>
                  </a:moveTo>
                  <a:cubicBezTo>
                    <a:pt x="52712" y="44085"/>
                    <a:pt x="53402" y="44514"/>
                    <a:pt x="54117" y="44823"/>
                  </a:cubicBezTo>
                  <a:cubicBezTo>
                    <a:pt x="53950" y="44859"/>
                    <a:pt x="53807" y="44883"/>
                    <a:pt x="53640" y="44918"/>
                  </a:cubicBezTo>
                  <a:cubicBezTo>
                    <a:pt x="52926" y="44561"/>
                    <a:pt x="52188" y="44252"/>
                    <a:pt x="51450" y="43930"/>
                  </a:cubicBezTo>
                  <a:cubicBezTo>
                    <a:pt x="51640" y="43859"/>
                    <a:pt x="51855" y="43787"/>
                    <a:pt x="52045" y="43692"/>
                  </a:cubicBezTo>
                  <a:close/>
                  <a:moveTo>
                    <a:pt x="46521" y="42656"/>
                  </a:moveTo>
                  <a:cubicBezTo>
                    <a:pt x="46675" y="43240"/>
                    <a:pt x="46818" y="43871"/>
                    <a:pt x="47104" y="44395"/>
                  </a:cubicBezTo>
                  <a:cubicBezTo>
                    <a:pt x="46925" y="44454"/>
                    <a:pt x="46782" y="44502"/>
                    <a:pt x="46628" y="44561"/>
                  </a:cubicBezTo>
                  <a:cubicBezTo>
                    <a:pt x="46568" y="44371"/>
                    <a:pt x="46485" y="44168"/>
                    <a:pt x="46425" y="43990"/>
                  </a:cubicBezTo>
                  <a:cubicBezTo>
                    <a:pt x="46306" y="43633"/>
                    <a:pt x="46151" y="43311"/>
                    <a:pt x="46009" y="42966"/>
                  </a:cubicBezTo>
                  <a:cubicBezTo>
                    <a:pt x="45984" y="42909"/>
                    <a:pt x="45941" y="42886"/>
                    <a:pt x="45895" y="42886"/>
                  </a:cubicBezTo>
                  <a:cubicBezTo>
                    <a:pt x="45806" y="42886"/>
                    <a:pt x="45707" y="42975"/>
                    <a:pt x="45723" y="43085"/>
                  </a:cubicBezTo>
                  <a:cubicBezTo>
                    <a:pt x="45806" y="43490"/>
                    <a:pt x="45901" y="43871"/>
                    <a:pt x="46020" y="44264"/>
                  </a:cubicBezTo>
                  <a:cubicBezTo>
                    <a:pt x="46068" y="44407"/>
                    <a:pt x="46092" y="44573"/>
                    <a:pt x="46140" y="44728"/>
                  </a:cubicBezTo>
                  <a:cubicBezTo>
                    <a:pt x="45890" y="44811"/>
                    <a:pt x="45628" y="44907"/>
                    <a:pt x="45389" y="44978"/>
                  </a:cubicBezTo>
                  <a:cubicBezTo>
                    <a:pt x="45294" y="44347"/>
                    <a:pt x="45008" y="43692"/>
                    <a:pt x="44770" y="43156"/>
                  </a:cubicBezTo>
                  <a:cubicBezTo>
                    <a:pt x="45366" y="43002"/>
                    <a:pt x="45949" y="42823"/>
                    <a:pt x="46521" y="42656"/>
                  </a:cubicBezTo>
                  <a:close/>
                  <a:moveTo>
                    <a:pt x="32586" y="45187"/>
                  </a:moveTo>
                  <a:cubicBezTo>
                    <a:pt x="32589" y="45187"/>
                    <a:pt x="32594" y="45188"/>
                    <a:pt x="32602" y="45192"/>
                  </a:cubicBezTo>
                  <a:cubicBezTo>
                    <a:pt x="32586" y="45192"/>
                    <a:pt x="32581" y="45187"/>
                    <a:pt x="32586" y="45187"/>
                  </a:cubicBezTo>
                  <a:close/>
                  <a:moveTo>
                    <a:pt x="32257" y="42323"/>
                  </a:moveTo>
                  <a:lnTo>
                    <a:pt x="32257" y="42359"/>
                  </a:lnTo>
                  <a:cubicBezTo>
                    <a:pt x="32388" y="42894"/>
                    <a:pt x="32507" y="43430"/>
                    <a:pt x="32638" y="43966"/>
                  </a:cubicBezTo>
                  <a:cubicBezTo>
                    <a:pt x="32733" y="44335"/>
                    <a:pt x="32793" y="44752"/>
                    <a:pt x="32971" y="45097"/>
                  </a:cubicBezTo>
                  <a:cubicBezTo>
                    <a:pt x="32840" y="45109"/>
                    <a:pt x="32721" y="45157"/>
                    <a:pt x="32602" y="45192"/>
                  </a:cubicBezTo>
                  <a:cubicBezTo>
                    <a:pt x="32578" y="45180"/>
                    <a:pt x="32566" y="45169"/>
                    <a:pt x="32555" y="45169"/>
                  </a:cubicBezTo>
                  <a:cubicBezTo>
                    <a:pt x="32543" y="45157"/>
                    <a:pt x="32507" y="45157"/>
                    <a:pt x="32495" y="45157"/>
                  </a:cubicBezTo>
                  <a:cubicBezTo>
                    <a:pt x="32495" y="45109"/>
                    <a:pt x="32483" y="45061"/>
                    <a:pt x="32447" y="45002"/>
                  </a:cubicBezTo>
                  <a:lnTo>
                    <a:pt x="32400" y="44823"/>
                  </a:lnTo>
                  <a:cubicBezTo>
                    <a:pt x="32364" y="44597"/>
                    <a:pt x="32316" y="44395"/>
                    <a:pt x="32281" y="44168"/>
                  </a:cubicBezTo>
                  <a:cubicBezTo>
                    <a:pt x="32209" y="43728"/>
                    <a:pt x="32138" y="43264"/>
                    <a:pt x="32090" y="42799"/>
                  </a:cubicBezTo>
                  <a:cubicBezTo>
                    <a:pt x="32090" y="42740"/>
                    <a:pt x="32043" y="42716"/>
                    <a:pt x="32007" y="42692"/>
                  </a:cubicBezTo>
                  <a:cubicBezTo>
                    <a:pt x="32150" y="42621"/>
                    <a:pt x="32245" y="42478"/>
                    <a:pt x="32245" y="42323"/>
                  </a:cubicBezTo>
                  <a:close/>
                  <a:moveTo>
                    <a:pt x="1348" y="45109"/>
                  </a:moveTo>
                  <a:cubicBezTo>
                    <a:pt x="1360" y="45109"/>
                    <a:pt x="1384" y="45109"/>
                    <a:pt x="1408" y="45121"/>
                  </a:cubicBezTo>
                  <a:cubicBezTo>
                    <a:pt x="1324" y="45157"/>
                    <a:pt x="1265" y="45192"/>
                    <a:pt x="1193" y="45228"/>
                  </a:cubicBezTo>
                  <a:cubicBezTo>
                    <a:pt x="1205" y="45180"/>
                    <a:pt x="1241" y="45157"/>
                    <a:pt x="1313" y="45121"/>
                  </a:cubicBezTo>
                  <a:cubicBezTo>
                    <a:pt x="1324" y="45121"/>
                    <a:pt x="1324" y="45109"/>
                    <a:pt x="1348" y="45109"/>
                  </a:cubicBezTo>
                  <a:close/>
                  <a:moveTo>
                    <a:pt x="8313" y="41823"/>
                  </a:moveTo>
                  <a:cubicBezTo>
                    <a:pt x="13546" y="42364"/>
                    <a:pt x="18920" y="42432"/>
                    <a:pt x="24234" y="42432"/>
                  </a:cubicBezTo>
                  <a:cubicBezTo>
                    <a:pt x="24881" y="42432"/>
                    <a:pt x="25528" y="42431"/>
                    <a:pt x="26173" y="42430"/>
                  </a:cubicBezTo>
                  <a:cubicBezTo>
                    <a:pt x="27911" y="42549"/>
                    <a:pt x="29649" y="42656"/>
                    <a:pt x="31364" y="42716"/>
                  </a:cubicBezTo>
                  <a:cubicBezTo>
                    <a:pt x="31328" y="42990"/>
                    <a:pt x="31328" y="43264"/>
                    <a:pt x="31316" y="43549"/>
                  </a:cubicBezTo>
                  <a:cubicBezTo>
                    <a:pt x="31316" y="43787"/>
                    <a:pt x="31292" y="44026"/>
                    <a:pt x="31316" y="44264"/>
                  </a:cubicBezTo>
                  <a:lnTo>
                    <a:pt x="31316" y="44347"/>
                  </a:lnTo>
                  <a:cubicBezTo>
                    <a:pt x="31388" y="44633"/>
                    <a:pt x="31435" y="44930"/>
                    <a:pt x="31435" y="45228"/>
                  </a:cubicBezTo>
                  <a:lnTo>
                    <a:pt x="31435" y="45335"/>
                  </a:lnTo>
                  <a:cubicBezTo>
                    <a:pt x="31352" y="45228"/>
                    <a:pt x="31257" y="45204"/>
                    <a:pt x="31138" y="45169"/>
                  </a:cubicBezTo>
                  <a:cubicBezTo>
                    <a:pt x="31078" y="45109"/>
                    <a:pt x="30995" y="45061"/>
                    <a:pt x="30888" y="45061"/>
                  </a:cubicBezTo>
                  <a:cubicBezTo>
                    <a:pt x="22696" y="44430"/>
                    <a:pt x="14409" y="44145"/>
                    <a:pt x="6206" y="43668"/>
                  </a:cubicBezTo>
                  <a:cubicBezTo>
                    <a:pt x="6266" y="43633"/>
                    <a:pt x="6313" y="43597"/>
                    <a:pt x="6349" y="43537"/>
                  </a:cubicBezTo>
                  <a:cubicBezTo>
                    <a:pt x="6385" y="43394"/>
                    <a:pt x="6385" y="43264"/>
                    <a:pt x="6373" y="43133"/>
                  </a:cubicBezTo>
                  <a:cubicBezTo>
                    <a:pt x="6432" y="43073"/>
                    <a:pt x="6492" y="43013"/>
                    <a:pt x="6551" y="42942"/>
                  </a:cubicBezTo>
                  <a:cubicBezTo>
                    <a:pt x="6679" y="42804"/>
                    <a:pt x="6563" y="42618"/>
                    <a:pt x="6411" y="42618"/>
                  </a:cubicBezTo>
                  <a:cubicBezTo>
                    <a:pt x="6380" y="42618"/>
                    <a:pt x="6346" y="42626"/>
                    <a:pt x="6313" y="42644"/>
                  </a:cubicBezTo>
                  <a:cubicBezTo>
                    <a:pt x="6289" y="42656"/>
                    <a:pt x="6254" y="42668"/>
                    <a:pt x="6206" y="42680"/>
                  </a:cubicBezTo>
                  <a:cubicBezTo>
                    <a:pt x="6182" y="42609"/>
                    <a:pt x="6135" y="42537"/>
                    <a:pt x="6111" y="42466"/>
                  </a:cubicBezTo>
                  <a:cubicBezTo>
                    <a:pt x="6051" y="42323"/>
                    <a:pt x="6004" y="42204"/>
                    <a:pt x="5944" y="42073"/>
                  </a:cubicBezTo>
                  <a:cubicBezTo>
                    <a:pt x="6730" y="41966"/>
                    <a:pt x="7516" y="41882"/>
                    <a:pt x="8313" y="41823"/>
                  </a:cubicBezTo>
                  <a:close/>
                  <a:moveTo>
                    <a:pt x="32019" y="44407"/>
                  </a:moveTo>
                  <a:cubicBezTo>
                    <a:pt x="32043" y="44692"/>
                    <a:pt x="32054" y="45085"/>
                    <a:pt x="32209" y="45347"/>
                  </a:cubicBezTo>
                  <a:cubicBezTo>
                    <a:pt x="32126" y="45383"/>
                    <a:pt x="32043" y="45419"/>
                    <a:pt x="31959" y="45454"/>
                  </a:cubicBezTo>
                  <a:cubicBezTo>
                    <a:pt x="31983" y="45228"/>
                    <a:pt x="31947" y="44966"/>
                    <a:pt x="31900" y="44728"/>
                  </a:cubicBezTo>
                  <a:cubicBezTo>
                    <a:pt x="31959" y="44621"/>
                    <a:pt x="32007" y="44514"/>
                    <a:pt x="32019" y="44407"/>
                  </a:cubicBezTo>
                  <a:close/>
                  <a:moveTo>
                    <a:pt x="9706" y="46538"/>
                  </a:moveTo>
                  <a:lnTo>
                    <a:pt x="9706" y="46538"/>
                  </a:lnTo>
                  <a:cubicBezTo>
                    <a:pt x="11028" y="46585"/>
                    <a:pt x="12362" y="46645"/>
                    <a:pt x="13683" y="46716"/>
                  </a:cubicBezTo>
                  <a:cubicBezTo>
                    <a:pt x="14814" y="46776"/>
                    <a:pt x="15945" y="46883"/>
                    <a:pt x="17076" y="47014"/>
                  </a:cubicBezTo>
                  <a:cubicBezTo>
                    <a:pt x="16207" y="46954"/>
                    <a:pt x="15350" y="46907"/>
                    <a:pt x="14469" y="46895"/>
                  </a:cubicBezTo>
                  <a:cubicBezTo>
                    <a:pt x="12814" y="46847"/>
                    <a:pt x="11242" y="46728"/>
                    <a:pt x="9706" y="46538"/>
                  </a:cubicBezTo>
                  <a:close/>
                  <a:moveTo>
                    <a:pt x="6885" y="44133"/>
                  </a:moveTo>
                  <a:cubicBezTo>
                    <a:pt x="13087" y="45285"/>
                    <a:pt x="19709" y="46027"/>
                    <a:pt x="26127" y="46027"/>
                  </a:cubicBezTo>
                  <a:cubicBezTo>
                    <a:pt x="27730" y="46027"/>
                    <a:pt x="29320" y="45980"/>
                    <a:pt x="30888" y="45883"/>
                  </a:cubicBezTo>
                  <a:cubicBezTo>
                    <a:pt x="31054" y="45871"/>
                    <a:pt x="31150" y="45788"/>
                    <a:pt x="31209" y="45692"/>
                  </a:cubicBezTo>
                  <a:cubicBezTo>
                    <a:pt x="31245" y="45692"/>
                    <a:pt x="31257" y="45704"/>
                    <a:pt x="31292" y="45704"/>
                  </a:cubicBezTo>
                  <a:cubicBezTo>
                    <a:pt x="31376" y="45704"/>
                    <a:pt x="31435" y="45657"/>
                    <a:pt x="31471" y="45597"/>
                  </a:cubicBezTo>
                  <a:cubicBezTo>
                    <a:pt x="31471" y="45621"/>
                    <a:pt x="31471" y="45645"/>
                    <a:pt x="31483" y="45657"/>
                  </a:cubicBezTo>
                  <a:cubicBezTo>
                    <a:pt x="31412" y="45692"/>
                    <a:pt x="31352" y="45716"/>
                    <a:pt x="31269" y="45752"/>
                  </a:cubicBezTo>
                  <a:cubicBezTo>
                    <a:pt x="31076" y="45848"/>
                    <a:pt x="31181" y="46145"/>
                    <a:pt x="31368" y="46145"/>
                  </a:cubicBezTo>
                  <a:cubicBezTo>
                    <a:pt x="31390" y="46145"/>
                    <a:pt x="31412" y="46142"/>
                    <a:pt x="31435" y="46133"/>
                  </a:cubicBezTo>
                  <a:cubicBezTo>
                    <a:pt x="32816" y="45704"/>
                    <a:pt x="34257" y="45347"/>
                    <a:pt x="35722" y="45002"/>
                  </a:cubicBezTo>
                  <a:lnTo>
                    <a:pt x="35722" y="45002"/>
                  </a:lnTo>
                  <a:cubicBezTo>
                    <a:pt x="33686" y="45752"/>
                    <a:pt x="31673" y="46585"/>
                    <a:pt x="29721" y="47562"/>
                  </a:cubicBezTo>
                  <a:cubicBezTo>
                    <a:pt x="29733" y="47502"/>
                    <a:pt x="29768" y="47443"/>
                    <a:pt x="29780" y="47383"/>
                  </a:cubicBezTo>
                  <a:cubicBezTo>
                    <a:pt x="29836" y="47210"/>
                    <a:pt x="29682" y="47073"/>
                    <a:pt x="29530" y="47073"/>
                  </a:cubicBezTo>
                  <a:cubicBezTo>
                    <a:pt x="29453" y="47073"/>
                    <a:pt x="29376" y="47108"/>
                    <a:pt x="29328" y="47193"/>
                  </a:cubicBezTo>
                  <a:cubicBezTo>
                    <a:pt x="28875" y="47978"/>
                    <a:pt x="27852" y="48074"/>
                    <a:pt x="27066" y="48490"/>
                  </a:cubicBezTo>
                  <a:cubicBezTo>
                    <a:pt x="26994" y="48455"/>
                    <a:pt x="26947" y="48443"/>
                    <a:pt x="26887" y="48431"/>
                  </a:cubicBezTo>
                  <a:cubicBezTo>
                    <a:pt x="26863" y="48276"/>
                    <a:pt x="26768" y="48193"/>
                    <a:pt x="26649" y="48157"/>
                  </a:cubicBezTo>
                  <a:cubicBezTo>
                    <a:pt x="26613" y="48145"/>
                    <a:pt x="26589" y="48133"/>
                    <a:pt x="26554" y="48133"/>
                  </a:cubicBezTo>
                  <a:cubicBezTo>
                    <a:pt x="24708" y="47847"/>
                    <a:pt x="22851" y="47585"/>
                    <a:pt x="21005" y="47371"/>
                  </a:cubicBezTo>
                  <a:cubicBezTo>
                    <a:pt x="17103" y="46323"/>
                    <a:pt x="12897" y="46226"/>
                    <a:pt x="8788" y="46226"/>
                  </a:cubicBezTo>
                  <a:cubicBezTo>
                    <a:pt x="8371" y="46226"/>
                    <a:pt x="7954" y="46227"/>
                    <a:pt x="7539" y="46228"/>
                  </a:cubicBezTo>
                  <a:cubicBezTo>
                    <a:pt x="5992" y="45954"/>
                    <a:pt x="4444" y="45597"/>
                    <a:pt x="2872" y="45169"/>
                  </a:cubicBezTo>
                  <a:cubicBezTo>
                    <a:pt x="3218" y="45061"/>
                    <a:pt x="3575" y="44966"/>
                    <a:pt x="3932" y="44871"/>
                  </a:cubicBezTo>
                  <a:cubicBezTo>
                    <a:pt x="4861" y="44645"/>
                    <a:pt x="5849" y="44609"/>
                    <a:pt x="6730" y="44252"/>
                  </a:cubicBezTo>
                  <a:cubicBezTo>
                    <a:pt x="6789" y="44216"/>
                    <a:pt x="6849" y="44168"/>
                    <a:pt x="6885" y="44133"/>
                  </a:cubicBezTo>
                  <a:close/>
                  <a:moveTo>
                    <a:pt x="24292" y="48490"/>
                  </a:moveTo>
                  <a:lnTo>
                    <a:pt x="24292" y="48490"/>
                  </a:lnTo>
                  <a:cubicBezTo>
                    <a:pt x="24518" y="48526"/>
                    <a:pt x="24744" y="48574"/>
                    <a:pt x="24982" y="48609"/>
                  </a:cubicBezTo>
                  <a:cubicBezTo>
                    <a:pt x="24804" y="48609"/>
                    <a:pt x="24625" y="48574"/>
                    <a:pt x="24458" y="48562"/>
                  </a:cubicBezTo>
                  <a:cubicBezTo>
                    <a:pt x="24399" y="48526"/>
                    <a:pt x="24351" y="48514"/>
                    <a:pt x="24292" y="48490"/>
                  </a:cubicBezTo>
                  <a:close/>
                  <a:moveTo>
                    <a:pt x="2182" y="45359"/>
                  </a:moveTo>
                  <a:cubicBezTo>
                    <a:pt x="3277" y="45704"/>
                    <a:pt x="4372" y="45990"/>
                    <a:pt x="5480" y="46216"/>
                  </a:cubicBezTo>
                  <a:cubicBezTo>
                    <a:pt x="4825" y="46216"/>
                    <a:pt x="4182" y="46216"/>
                    <a:pt x="3551" y="46192"/>
                  </a:cubicBezTo>
                  <a:cubicBezTo>
                    <a:pt x="3491" y="46192"/>
                    <a:pt x="3491" y="46300"/>
                    <a:pt x="3551" y="46300"/>
                  </a:cubicBezTo>
                  <a:cubicBezTo>
                    <a:pt x="4527" y="46347"/>
                    <a:pt x="5527" y="46371"/>
                    <a:pt x="6504" y="46407"/>
                  </a:cubicBezTo>
                  <a:cubicBezTo>
                    <a:pt x="11719" y="47359"/>
                    <a:pt x="16981" y="47407"/>
                    <a:pt x="22268" y="48145"/>
                  </a:cubicBezTo>
                  <a:cubicBezTo>
                    <a:pt x="22660" y="48312"/>
                    <a:pt x="23375" y="48633"/>
                    <a:pt x="24042" y="49038"/>
                  </a:cubicBezTo>
                  <a:cubicBezTo>
                    <a:pt x="17100" y="47776"/>
                    <a:pt x="9992" y="48157"/>
                    <a:pt x="3098" y="46395"/>
                  </a:cubicBezTo>
                  <a:cubicBezTo>
                    <a:pt x="3051" y="46252"/>
                    <a:pt x="3015" y="46121"/>
                    <a:pt x="2967" y="46014"/>
                  </a:cubicBezTo>
                  <a:cubicBezTo>
                    <a:pt x="2908" y="45895"/>
                    <a:pt x="2789" y="45800"/>
                    <a:pt x="2658" y="45752"/>
                  </a:cubicBezTo>
                  <a:cubicBezTo>
                    <a:pt x="2617" y="45671"/>
                    <a:pt x="2542" y="45616"/>
                    <a:pt x="2448" y="45616"/>
                  </a:cubicBezTo>
                  <a:cubicBezTo>
                    <a:pt x="2431" y="45616"/>
                    <a:pt x="2414" y="45617"/>
                    <a:pt x="2396" y="45621"/>
                  </a:cubicBezTo>
                  <a:cubicBezTo>
                    <a:pt x="2216" y="45666"/>
                    <a:pt x="2015" y="45725"/>
                    <a:pt x="1825" y="45725"/>
                  </a:cubicBezTo>
                  <a:cubicBezTo>
                    <a:pt x="1764" y="45725"/>
                    <a:pt x="1704" y="45719"/>
                    <a:pt x="1646" y="45704"/>
                  </a:cubicBezTo>
                  <a:cubicBezTo>
                    <a:pt x="1598" y="45692"/>
                    <a:pt x="1539" y="45657"/>
                    <a:pt x="1467" y="45597"/>
                  </a:cubicBezTo>
                  <a:cubicBezTo>
                    <a:pt x="1705" y="45514"/>
                    <a:pt x="1944" y="45442"/>
                    <a:pt x="2182" y="45359"/>
                  </a:cubicBezTo>
                  <a:close/>
                  <a:moveTo>
                    <a:pt x="24601" y="49419"/>
                  </a:moveTo>
                  <a:cubicBezTo>
                    <a:pt x="24625" y="49443"/>
                    <a:pt x="24649" y="49455"/>
                    <a:pt x="24661" y="49467"/>
                  </a:cubicBezTo>
                  <a:cubicBezTo>
                    <a:pt x="24637" y="49467"/>
                    <a:pt x="24625" y="49467"/>
                    <a:pt x="24589" y="49455"/>
                  </a:cubicBezTo>
                  <a:cubicBezTo>
                    <a:pt x="24589" y="49443"/>
                    <a:pt x="24601" y="49443"/>
                    <a:pt x="24601" y="49419"/>
                  </a:cubicBezTo>
                  <a:close/>
                  <a:moveTo>
                    <a:pt x="27697" y="49729"/>
                  </a:moveTo>
                  <a:cubicBezTo>
                    <a:pt x="27697" y="49741"/>
                    <a:pt x="27709" y="49752"/>
                    <a:pt x="27709" y="49764"/>
                  </a:cubicBezTo>
                  <a:cubicBezTo>
                    <a:pt x="27697" y="49752"/>
                    <a:pt x="27685" y="49741"/>
                    <a:pt x="27673" y="49741"/>
                  </a:cubicBezTo>
                  <a:cubicBezTo>
                    <a:pt x="27673" y="49729"/>
                    <a:pt x="27685" y="49729"/>
                    <a:pt x="27697" y="49729"/>
                  </a:cubicBezTo>
                  <a:close/>
                  <a:moveTo>
                    <a:pt x="25542" y="49229"/>
                  </a:moveTo>
                  <a:cubicBezTo>
                    <a:pt x="25613" y="49229"/>
                    <a:pt x="25697" y="49252"/>
                    <a:pt x="25756" y="49252"/>
                  </a:cubicBezTo>
                  <a:cubicBezTo>
                    <a:pt x="26089" y="49467"/>
                    <a:pt x="26423" y="49681"/>
                    <a:pt x="26768" y="49907"/>
                  </a:cubicBezTo>
                  <a:cubicBezTo>
                    <a:pt x="26994" y="50062"/>
                    <a:pt x="27256" y="50229"/>
                    <a:pt x="27506" y="50360"/>
                  </a:cubicBezTo>
                  <a:cubicBezTo>
                    <a:pt x="27435" y="50336"/>
                    <a:pt x="27375" y="50324"/>
                    <a:pt x="27316" y="50288"/>
                  </a:cubicBezTo>
                  <a:cubicBezTo>
                    <a:pt x="26887" y="50110"/>
                    <a:pt x="26447" y="49919"/>
                    <a:pt x="26030" y="49693"/>
                  </a:cubicBezTo>
                  <a:cubicBezTo>
                    <a:pt x="25994" y="49681"/>
                    <a:pt x="25958" y="49657"/>
                    <a:pt x="25911" y="49657"/>
                  </a:cubicBezTo>
                  <a:cubicBezTo>
                    <a:pt x="25816" y="49502"/>
                    <a:pt x="25697" y="49360"/>
                    <a:pt x="25542" y="49229"/>
                  </a:cubicBezTo>
                  <a:close/>
                  <a:moveTo>
                    <a:pt x="4003" y="47931"/>
                  </a:moveTo>
                  <a:cubicBezTo>
                    <a:pt x="11028" y="48681"/>
                    <a:pt x="18041" y="49705"/>
                    <a:pt x="25077" y="50145"/>
                  </a:cubicBezTo>
                  <a:lnTo>
                    <a:pt x="25101" y="50145"/>
                  </a:lnTo>
                  <a:cubicBezTo>
                    <a:pt x="25077" y="50252"/>
                    <a:pt x="25006" y="50383"/>
                    <a:pt x="24935" y="50514"/>
                  </a:cubicBezTo>
                  <a:cubicBezTo>
                    <a:pt x="24899" y="50503"/>
                    <a:pt x="24863" y="50479"/>
                    <a:pt x="24815" y="50479"/>
                  </a:cubicBezTo>
                  <a:cubicBezTo>
                    <a:pt x="17838" y="50157"/>
                    <a:pt x="10897" y="49026"/>
                    <a:pt x="4003" y="47931"/>
                  </a:cubicBezTo>
                  <a:close/>
                  <a:moveTo>
                    <a:pt x="26137" y="50360"/>
                  </a:moveTo>
                  <a:cubicBezTo>
                    <a:pt x="26423" y="50538"/>
                    <a:pt x="26697" y="50705"/>
                    <a:pt x="26982" y="50848"/>
                  </a:cubicBezTo>
                  <a:cubicBezTo>
                    <a:pt x="27185" y="50955"/>
                    <a:pt x="27387" y="51074"/>
                    <a:pt x="27613" y="51134"/>
                  </a:cubicBezTo>
                  <a:lnTo>
                    <a:pt x="27602" y="51145"/>
                  </a:lnTo>
                  <a:cubicBezTo>
                    <a:pt x="27423" y="51062"/>
                    <a:pt x="27221" y="51003"/>
                    <a:pt x="27042" y="50907"/>
                  </a:cubicBezTo>
                  <a:cubicBezTo>
                    <a:pt x="26744" y="50776"/>
                    <a:pt x="26435" y="50645"/>
                    <a:pt x="26137" y="50514"/>
                  </a:cubicBezTo>
                  <a:lnTo>
                    <a:pt x="26137" y="50360"/>
                  </a:lnTo>
                  <a:close/>
                  <a:moveTo>
                    <a:pt x="3206" y="46812"/>
                  </a:moveTo>
                  <a:lnTo>
                    <a:pt x="3206" y="46812"/>
                  </a:lnTo>
                  <a:cubicBezTo>
                    <a:pt x="4420" y="47193"/>
                    <a:pt x="5694" y="47538"/>
                    <a:pt x="7004" y="47847"/>
                  </a:cubicBezTo>
                  <a:cubicBezTo>
                    <a:pt x="5896" y="47764"/>
                    <a:pt x="4801" y="47669"/>
                    <a:pt x="3706" y="47562"/>
                  </a:cubicBezTo>
                  <a:cubicBezTo>
                    <a:pt x="3702" y="47561"/>
                    <a:pt x="3698" y="47561"/>
                    <a:pt x="3694" y="47561"/>
                  </a:cubicBezTo>
                  <a:cubicBezTo>
                    <a:pt x="3480" y="47561"/>
                    <a:pt x="3483" y="47884"/>
                    <a:pt x="3706" y="47907"/>
                  </a:cubicBezTo>
                  <a:cubicBezTo>
                    <a:pt x="3753" y="47907"/>
                    <a:pt x="3813" y="47919"/>
                    <a:pt x="3860" y="47919"/>
                  </a:cubicBezTo>
                  <a:cubicBezTo>
                    <a:pt x="3753" y="47943"/>
                    <a:pt x="3729" y="48074"/>
                    <a:pt x="3825" y="48097"/>
                  </a:cubicBezTo>
                  <a:cubicBezTo>
                    <a:pt x="10647" y="49633"/>
                    <a:pt x="17529" y="50360"/>
                    <a:pt x="24470" y="51098"/>
                  </a:cubicBezTo>
                  <a:cubicBezTo>
                    <a:pt x="24434" y="51169"/>
                    <a:pt x="24470" y="51253"/>
                    <a:pt x="24530" y="51300"/>
                  </a:cubicBezTo>
                  <a:cubicBezTo>
                    <a:pt x="24601" y="51372"/>
                    <a:pt x="24673" y="51395"/>
                    <a:pt x="24756" y="51407"/>
                  </a:cubicBezTo>
                  <a:cubicBezTo>
                    <a:pt x="24601" y="51467"/>
                    <a:pt x="24458" y="51526"/>
                    <a:pt x="24268" y="51574"/>
                  </a:cubicBezTo>
                  <a:cubicBezTo>
                    <a:pt x="24220" y="51586"/>
                    <a:pt x="24184" y="51598"/>
                    <a:pt x="24161" y="51634"/>
                  </a:cubicBezTo>
                  <a:cubicBezTo>
                    <a:pt x="24101" y="51610"/>
                    <a:pt x="24042" y="51610"/>
                    <a:pt x="23982" y="51598"/>
                  </a:cubicBezTo>
                  <a:cubicBezTo>
                    <a:pt x="23934" y="51538"/>
                    <a:pt x="23863" y="51515"/>
                    <a:pt x="23768" y="51515"/>
                  </a:cubicBezTo>
                  <a:cubicBezTo>
                    <a:pt x="23661" y="51515"/>
                    <a:pt x="23589" y="51526"/>
                    <a:pt x="23506" y="51550"/>
                  </a:cubicBezTo>
                  <a:cubicBezTo>
                    <a:pt x="23113" y="51532"/>
                    <a:pt x="22714" y="51529"/>
                    <a:pt x="22333" y="51529"/>
                  </a:cubicBezTo>
                  <a:cubicBezTo>
                    <a:pt x="22142" y="51529"/>
                    <a:pt x="21956" y="51530"/>
                    <a:pt x="21778" y="51530"/>
                  </a:cubicBezTo>
                  <a:cubicBezTo>
                    <a:pt x="21599" y="51530"/>
                    <a:pt x="21428" y="51529"/>
                    <a:pt x="21267" y="51526"/>
                  </a:cubicBezTo>
                  <a:cubicBezTo>
                    <a:pt x="21089" y="51526"/>
                    <a:pt x="20970" y="51634"/>
                    <a:pt x="20910" y="51765"/>
                  </a:cubicBezTo>
                  <a:cubicBezTo>
                    <a:pt x="20660" y="51729"/>
                    <a:pt x="20398" y="51717"/>
                    <a:pt x="20136" y="51717"/>
                  </a:cubicBezTo>
                  <a:lnTo>
                    <a:pt x="20124" y="51717"/>
                  </a:lnTo>
                  <a:cubicBezTo>
                    <a:pt x="20089" y="51705"/>
                    <a:pt x="20053" y="51705"/>
                    <a:pt x="20017" y="51693"/>
                  </a:cubicBezTo>
                  <a:cubicBezTo>
                    <a:pt x="19874" y="51657"/>
                    <a:pt x="19720" y="51574"/>
                    <a:pt x="19577" y="51574"/>
                  </a:cubicBezTo>
                  <a:cubicBezTo>
                    <a:pt x="19543" y="51569"/>
                    <a:pt x="19510" y="51566"/>
                    <a:pt x="19477" y="51566"/>
                  </a:cubicBezTo>
                  <a:cubicBezTo>
                    <a:pt x="19368" y="51566"/>
                    <a:pt x="19261" y="51592"/>
                    <a:pt x="19160" y="51610"/>
                  </a:cubicBezTo>
                  <a:cubicBezTo>
                    <a:pt x="19124" y="51550"/>
                    <a:pt x="19077" y="51526"/>
                    <a:pt x="19005" y="51503"/>
                  </a:cubicBezTo>
                  <a:cubicBezTo>
                    <a:pt x="14528" y="50764"/>
                    <a:pt x="10076" y="50217"/>
                    <a:pt x="5646" y="49383"/>
                  </a:cubicBezTo>
                  <a:cubicBezTo>
                    <a:pt x="5623" y="49360"/>
                    <a:pt x="5611" y="49348"/>
                    <a:pt x="5587" y="49336"/>
                  </a:cubicBezTo>
                  <a:cubicBezTo>
                    <a:pt x="4753" y="48967"/>
                    <a:pt x="3706" y="48871"/>
                    <a:pt x="2777" y="48740"/>
                  </a:cubicBezTo>
                  <a:cubicBezTo>
                    <a:pt x="2265" y="48633"/>
                    <a:pt x="1777" y="48538"/>
                    <a:pt x="1289" y="48431"/>
                  </a:cubicBezTo>
                  <a:lnTo>
                    <a:pt x="1289" y="48324"/>
                  </a:lnTo>
                  <a:cubicBezTo>
                    <a:pt x="1289" y="48276"/>
                    <a:pt x="1265" y="48228"/>
                    <a:pt x="1253" y="48205"/>
                  </a:cubicBezTo>
                  <a:cubicBezTo>
                    <a:pt x="1324" y="48145"/>
                    <a:pt x="1432" y="48097"/>
                    <a:pt x="1515" y="48086"/>
                  </a:cubicBezTo>
                  <a:cubicBezTo>
                    <a:pt x="1545" y="48082"/>
                    <a:pt x="1576" y="48080"/>
                    <a:pt x="1608" y="48080"/>
                  </a:cubicBezTo>
                  <a:cubicBezTo>
                    <a:pt x="1774" y="48080"/>
                    <a:pt x="1954" y="48127"/>
                    <a:pt x="2134" y="48157"/>
                  </a:cubicBezTo>
                  <a:cubicBezTo>
                    <a:pt x="2301" y="48193"/>
                    <a:pt x="2456" y="48240"/>
                    <a:pt x="2622" y="48252"/>
                  </a:cubicBezTo>
                  <a:cubicBezTo>
                    <a:pt x="2668" y="48283"/>
                    <a:pt x="2721" y="48298"/>
                    <a:pt x="2773" y="48298"/>
                  </a:cubicBezTo>
                  <a:cubicBezTo>
                    <a:pt x="2843" y="48298"/>
                    <a:pt x="2913" y="48271"/>
                    <a:pt x="2967" y="48217"/>
                  </a:cubicBezTo>
                  <a:cubicBezTo>
                    <a:pt x="3003" y="48205"/>
                    <a:pt x="3075" y="48193"/>
                    <a:pt x="3110" y="48157"/>
                  </a:cubicBezTo>
                  <a:cubicBezTo>
                    <a:pt x="3229" y="48097"/>
                    <a:pt x="3218" y="47943"/>
                    <a:pt x="3134" y="47859"/>
                  </a:cubicBezTo>
                  <a:cubicBezTo>
                    <a:pt x="3229" y="47538"/>
                    <a:pt x="3241" y="47169"/>
                    <a:pt x="3206" y="46812"/>
                  </a:cubicBezTo>
                  <a:close/>
                  <a:moveTo>
                    <a:pt x="25899" y="51467"/>
                  </a:moveTo>
                  <a:cubicBezTo>
                    <a:pt x="26101" y="51598"/>
                    <a:pt x="26328" y="51729"/>
                    <a:pt x="26542" y="51872"/>
                  </a:cubicBezTo>
                  <a:cubicBezTo>
                    <a:pt x="26720" y="51967"/>
                    <a:pt x="26899" y="52110"/>
                    <a:pt x="27078" y="52181"/>
                  </a:cubicBezTo>
                  <a:cubicBezTo>
                    <a:pt x="27090" y="52205"/>
                    <a:pt x="27113" y="52241"/>
                    <a:pt x="27149" y="52253"/>
                  </a:cubicBezTo>
                  <a:cubicBezTo>
                    <a:pt x="27137" y="52253"/>
                    <a:pt x="27090" y="52288"/>
                    <a:pt x="27042" y="52288"/>
                  </a:cubicBezTo>
                  <a:cubicBezTo>
                    <a:pt x="27030" y="52288"/>
                    <a:pt x="27006" y="52300"/>
                    <a:pt x="26982" y="52300"/>
                  </a:cubicBezTo>
                  <a:cubicBezTo>
                    <a:pt x="26804" y="52134"/>
                    <a:pt x="26554" y="52027"/>
                    <a:pt x="26316" y="51943"/>
                  </a:cubicBezTo>
                  <a:cubicBezTo>
                    <a:pt x="26101" y="51848"/>
                    <a:pt x="25887" y="51776"/>
                    <a:pt x="25661" y="51705"/>
                  </a:cubicBezTo>
                  <a:cubicBezTo>
                    <a:pt x="25744" y="51634"/>
                    <a:pt x="25827" y="51550"/>
                    <a:pt x="25899" y="51467"/>
                  </a:cubicBezTo>
                  <a:close/>
                  <a:moveTo>
                    <a:pt x="4563" y="53551"/>
                  </a:moveTo>
                  <a:lnTo>
                    <a:pt x="4563" y="53551"/>
                  </a:lnTo>
                  <a:cubicBezTo>
                    <a:pt x="4515" y="53670"/>
                    <a:pt x="4468" y="53777"/>
                    <a:pt x="4408" y="53896"/>
                  </a:cubicBezTo>
                  <a:lnTo>
                    <a:pt x="4408" y="53908"/>
                  </a:lnTo>
                  <a:cubicBezTo>
                    <a:pt x="4396" y="53908"/>
                    <a:pt x="4372" y="53896"/>
                    <a:pt x="4372" y="53896"/>
                  </a:cubicBezTo>
                  <a:cubicBezTo>
                    <a:pt x="4396" y="53860"/>
                    <a:pt x="4408" y="53848"/>
                    <a:pt x="4420" y="53812"/>
                  </a:cubicBezTo>
                  <a:cubicBezTo>
                    <a:pt x="4480" y="53729"/>
                    <a:pt x="4515" y="53634"/>
                    <a:pt x="4563" y="53551"/>
                  </a:cubicBezTo>
                  <a:close/>
                  <a:moveTo>
                    <a:pt x="22779" y="52550"/>
                  </a:moveTo>
                  <a:cubicBezTo>
                    <a:pt x="22863" y="52562"/>
                    <a:pt x="22970" y="52562"/>
                    <a:pt x="23077" y="52562"/>
                  </a:cubicBezTo>
                  <a:cubicBezTo>
                    <a:pt x="23208" y="52848"/>
                    <a:pt x="23315" y="53122"/>
                    <a:pt x="23411" y="53384"/>
                  </a:cubicBezTo>
                  <a:cubicBezTo>
                    <a:pt x="23399" y="53396"/>
                    <a:pt x="23399" y="53420"/>
                    <a:pt x="23399" y="53443"/>
                  </a:cubicBezTo>
                  <a:cubicBezTo>
                    <a:pt x="23446" y="53622"/>
                    <a:pt x="23494" y="53812"/>
                    <a:pt x="23530" y="53991"/>
                  </a:cubicBezTo>
                  <a:cubicBezTo>
                    <a:pt x="23315" y="53479"/>
                    <a:pt x="23041" y="52967"/>
                    <a:pt x="22779" y="52550"/>
                  </a:cubicBezTo>
                  <a:close/>
                  <a:moveTo>
                    <a:pt x="19458" y="52122"/>
                  </a:moveTo>
                  <a:cubicBezTo>
                    <a:pt x="19470" y="52122"/>
                    <a:pt x="19470" y="52122"/>
                    <a:pt x="19481" y="52134"/>
                  </a:cubicBezTo>
                  <a:cubicBezTo>
                    <a:pt x="19624" y="52169"/>
                    <a:pt x="19755" y="52146"/>
                    <a:pt x="19874" y="52181"/>
                  </a:cubicBezTo>
                  <a:cubicBezTo>
                    <a:pt x="20077" y="52217"/>
                    <a:pt x="20279" y="52324"/>
                    <a:pt x="20482" y="52419"/>
                  </a:cubicBezTo>
                  <a:cubicBezTo>
                    <a:pt x="20470" y="52443"/>
                    <a:pt x="20470" y="52491"/>
                    <a:pt x="20482" y="52550"/>
                  </a:cubicBezTo>
                  <a:cubicBezTo>
                    <a:pt x="20672" y="53098"/>
                    <a:pt x="20851" y="53634"/>
                    <a:pt x="21017" y="54170"/>
                  </a:cubicBezTo>
                  <a:cubicBezTo>
                    <a:pt x="20973" y="54131"/>
                    <a:pt x="20928" y="54114"/>
                    <a:pt x="20887" y="54114"/>
                  </a:cubicBezTo>
                  <a:cubicBezTo>
                    <a:pt x="20829" y="54114"/>
                    <a:pt x="20781" y="54149"/>
                    <a:pt x="20767" y="54205"/>
                  </a:cubicBezTo>
                  <a:cubicBezTo>
                    <a:pt x="20577" y="53372"/>
                    <a:pt x="20160" y="52634"/>
                    <a:pt x="19458" y="52122"/>
                  </a:cubicBezTo>
                  <a:close/>
                  <a:moveTo>
                    <a:pt x="4932" y="54146"/>
                  </a:moveTo>
                  <a:cubicBezTo>
                    <a:pt x="5099" y="54253"/>
                    <a:pt x="5265" y="54336"/>
                    <a:pt x="5432" y="54443"/>
                  </a:cubicBezTo>
                  <a:cubicBezTo>
                    <a:pt x="5349" y="54396"/>
                    <a:pt x="5253" y="54372"/>
                    <a:pt x="5158" y="54324"/>
                  </a:cubicBezTo>
                  <a:cubicBezTo>
                    <a:pt x="5063" y="54277"/>
                    <a:pt x="4968" y="54229"/>
                    <a:pt x="4896" y="54170"/>
                  </a:cubicBezTo>
                  <a:cubicBezTo>
                    <a:pt x="4920" y="54170"/>
                    <a:pt x="4932" y="54158"/>
                    <a:pt x="4932" y="54146"/>
                  </a:cubicBezTo>
                  <a:close/>
                  <a:moveTo>
                    <a:pt x="21184" y="54967"/>
                  </a:moveTo>
                  <a:cubicBezTo>
                    <a:pt x="21255" y="55289"/>
                    <a:pt x="21315" y="55634"/>
                    <a:pt x="21363" y="55967"/>
                  </a:cubicBezTo>
                  <a:cubicBezTo>
                    <a:pt x="21327" y="55944"/>
                    <a:pt x="21255" y="55908"/>
                    <a:pt x="21172" y="55908"/>
                  </a:cubicBezTo>
                  <a:cubicBezTo>
                    <a:pt x="21089" y="55908"/>
                    <a:pt x="21017" y="55956"/>
                    <a:pt x="20970" y="56015"/>
                  </a:cubicBezTo>
                  <a:cubicBezTo>
                    <a:pt x="20934" y="56003"/>
                    <a:pt x="20898" y="56003"/>
                    <a:pt x="20851" y="55991"/>
                  </a:cubicBezTo>
                  <a:cubicBezTo>
                    <a:pt x="20874" y="55801"/>
                    <a:pt x="20874" y="55610"/>
                    <a:pt x="20874" y="55420"/>
                  </a:cubicBezTo>
                  <a:cubicBezTo>
                    <a:pt x="21029" y="55301"/>
                    <a:pt x="21136" y="55146"/>
                    <a:pt x="21184" y="54967"/>
                  </a:cubicBezTo>
                  <a:close/>
                  <a:moveTo>
                    <a:pt x="4682" y="50002"/>
                  </a:moveTo>
                  <a:cubicBezTo>
                    <a:pt x="5301" y="50133"/>
                    <a:pt x="5908" y="50229"/>
                    <a:pt x="6527" y="50241"/>
                  </a:cubicBezTo>
                  <a:cubicBezTo>
                    <a:pt x="6587" y="50241"/>
                    <a:pt x="6611" y="50217"/>
                    <a:pt x="6647" y="50169"/>
                  </a:cubicBezTo>
                  <a:cubicBezTo>
                    <a:pt x="9623" y="50907"/>
                    <a:pt x="12683" y="51526"/>
                    <a:pt x="15719" y="51824"/>
                  </a:cubicBezTo>
                  <a:cubicBezTo>
                    <a:pt x="15612" y="51896"/>
                    <a:pt x="15612" y="52062"/>
                    <a:pt x="15767" y="52110"/>
                  </a:cubicBezTo>
                  <a:cubicBezTo>
                    <a:pt x="16922" y="52527"/>
                    <a:pt x="17993" y="53122"/>
                    <a:pt x="19148" y="53539"/>
                  </a:cubicBezTo>
                  <a:cubicBezTo>
                    <a:pt x="19164" y="53545"/>
                    <a:pt x="19180" y="53548"/>
                    <a:pt x="19194" y="53548"/>
                  </a:cubicBezTo>
                  <a:cubicBezTo>
                    <a:pt x="19305" y="53548"/>
                    <a:pt x="19349" y="53364"/>
                    <a:pt x="19243" y="53300"/>
                  </a:cubicBezTo>
                  <a:cubicBezTo>
                    <a:pt x="18315" y="52622"/>
                    <a:pt x="17124" y="52229"/>
                    <a:pt x="16029" y="51848"/>
                  </a:cubicBezTo>
                  <a:lnTo>
                    <a:pt x="16029" y="51848"/>
                  </a:lnTo>
                  <a:cubicBezTo>
                    <a:pt x="16981" y="51943"/>
                    <a:pt x="17957" y="52003"/>
                    <a:pt x="18886" y="52015"/>
                  </a:cubicBezTo>
                  <a:cubicBezTo>
                    <a:pt x="18886" y="52062"/>
                    <a:pt x="18886" y="52110"/>
                    <a:pt x="18934" y="52134"/>
                  </a:cubicBezTo>
                  <a:cubicBezTo>
                    <a:pt x="19862" y="52896"/>
                    <a:pt x="20279" y="53979"/>
                    <a:pt x="20339" y="55158"/>
                  </a:cubicBezTo>
                  <a:cubicBezTo>
                    <a:pt x="17029" y="53860"/>
                    <a:pt x="13874" y="52300"/>
                    <a:pt x="10480" y="51205"/>
                  </a:cubicBezTo>
                  <a:cubicBezTo>
                    <a:pt x="10470" y="51202"/>
                    <a:pt x="10460" y="51201"/>
                    <a:pt x="10450" y="51201"/>
                  </a:cubicBezTo>
                  <a:cubicBezTo>
                    <a:pt x="10336" y="51201"/>
                    <a:pt x="10266" y="51376"/>
                    <a:pt x="10397" y="51431"/>
                  </a:cubicBezTo>
                  <a:cubicBezTo>
                    <a:pt x="13624" y="52955"/>
                    <a:pt x="17029" y="53979"/>
                    <a:pt x="20351" y="55277"/>
                  </a:cubicBezTo>
                  <a:lnTo>
                    <a:pt x="20351" y="55872"/>
                  </a:lnTo>
                  <a:cubicBezTo>
                    <a:pt x="20220" y="55896"/>
                    <a:pt x="20136" y="56027"/>
                    <a:pt x="20136" y="56146"/>
                  </a:cubicBezTo>
                  <a:cubicBezTo>
                    <a:pt x="20124" y="56146"/>
                    <a:pt x="20124" y="56134"/>
                    <a:pt x="20112" y="56134"/>
                  </a:cubicBezTo>
                  <a:cubicBezTo>
                    <a:pt x="15255" y="53789"/>
                    <a:pt x="9897" y="51943"/>
                    <a:pt x="4813" y="50181"/>
                  </a:cubicBezTo>
                  <a:lnTo>
                    <a:pt x="4765" y="50181"/>
                  </a:lnTo>
                  <a:lnTo>
                    <a:pt x="4682" y="50002"/>
                  </a:lnTo>
                  <a:close/>
                  <a:moveTo>
                    <a:pt x="21446" y="56598"/>
                  </a:moveTo>
                  <a:cubicBezTo>
                    <a:pt x="21446" y="56670"/>
                    <a:pt x="21470" y="56753"/>
                    <a:pt x="21470" y="56837"/>
                  </a:cubicBezTo>
                  <a:cubicBezTo>
                    <a:pt x="21482" y="57146"/>
                    <a:pt x="21482" y="57527"/>
                    <a:pt x="21482" y="57896"/>
                  </a:cubicBezTo>
                  <a:cubicBezTo>
                    <a:pt x="21305" y="57720"/>
                    <a:pt x="21008" y="57648"/>
                    <a:pt x="20743" y="57648"/>
                  </a:cubicBezTo>
                  <a:cubicBezTo>
                    <a:pt x="20686" y="57648"/>
                    <a:pt x="20630" y="57652"/>
                    <a:pt x="20577" y="57658"/>
                  </a:cubicBezTo>
                  <a:cubicBezTo>
                    <a:pt x="20601" y="57551"/>
                    <a:pt x="20636" y="57444"/>
                    <a:pt x="20648" y="57349"/>
                  </a:cubicBezTo>
                  <a:cubicBezTo>
                    <a:pt x="20814" y="57448"/>
                    <a:pt x="20986" y="57536"/>
                    <a:pt x="21139" y="57536"/>
                  </a:cubicBezTo>
                  <a:cubicBezTo>
                    <a:pt x="21206" y="57536"/>
                    <a:pt x="21269" y="57519"/>
                    <a:pt x="21327" y="57480"/>
                  </a:cubicBezTo>
                  <a:cubicBezTo>
                    <a:pt x="21422" y="57396"/>
                    <a:pt x="21470" y="57313"/>
                    <a:pt x="21446" y="57194"/>
                  </a:cubicBezTo>
                  <a:cubicBezTo>
                    <a:pt x="21434" y="57099"/>
                    <a:pt x="21363" y="57051"/>
                    <a:pt x="21267" y="57015"/>
                  </a:cubicBezTo>
                  <a:cubicBezTo>
                    <a:pt x="21244" y="57003"/>
                    <a:pt x="21196" y="56979"/>
                    <a:pt x="21148" y="56968"/>
                  </a:cubicBezTo>
                  <a:cubicBezTo>
                    <a:pt x="21077" y="56944"/>
                    <a:pt x="21005" y="56932"/>
                    <a:pt x="20934" y="56896"/>
                  </a:cubicBezTo>
                  <a:cubicBezTo>
                    <a:pt x="20874" y="56884"/>
                    <a:pt x="20815" y="56849"/>
                    <a:pt x="20767" y="56837"/>
                  </a:cubicBezTo>
                  <a:cubicBezTo>
                    <a:pt x="20779" y="56765"/>
                    <a:pt x="20791" y="56670"/>
                    <a:pt x="20803" y="56598"/>
                  </a:cubicBezTo>
                  <a:cubicBezTo>
                    <a:pt x="20928" y="56658"/>
                    <a:pt x="21064" y="56702"/>
                    <a:pt x="21187" y="56702"/>
                  </a:cubicBezTo>
                  <a:cubicBezTo>
                    <a:pt x="21286" y="56702"/>
                    <a:pt x="21377" y="56673"/>
                    <a:pt x="21446" y="56598"/>
                  </a:cubicBezTo>
                  <a:close/>
                  <a:moveTo>
                    <a:pt x="15653" y="58483"/>
                  </a:moveTo>
                  <a:cubicBezTo>
                    <a:pt x="15626" y="58483"/>
                    <a:pt x="15608" y="58541"/>
                    <a:pt x="15648" y="58551"/>
                  </a:cubicBezTo>
                  <a:cubicBezTo>
                    <a:pt x="15804" y="58622"/>
                    <a:pt x="15956" y="58696"/>
                    <a:pt x="16104" y="58775"/>
                  </a:cubicBezTo>
                  <a:lnTo>
                    <a:pt x="16104" y="58775"/>
                  </a:lnTo>
                  <a:cubicBezTo>
                    <a:pt x="15958" y="58685"/>
                    <a:pt x="15814" y="58591"/>
                    <a:pt x="15671" y="58492"/>
                  </a:cubicBezTo>
                  <a:cubicBezTo>
                    <a:pt x="15665" y="58485"/>
                    <a:pt x="15659" y="58483"/>
                    <a:pt x="15653" y="58483"/>
                  </a:cubicBezTo>
                  <a:close/>
                  <a:moveTo>
                    <a:pt x="20589" y="58087"/>
                  </a:moveTo>
                  <a:cubicBezTo>
                    <a:pt x="20770" y="58278"/>
                    <a:pt x="21037" y="58454"/>
                    <a:pt x="21270" y="58454"/>
                  </a:cubicBezTo>
                  <a:cubicBezTo>
                    <a:pt x="21327" y="58454"/>
                    <a:pt x="21383" y="58444"/>
                    <a:pt x="21434" y="58420"/>
                  </a:cubicBezTo>
                  <a:lnTo>
                    <a:pt x="21434" y="58420"/>
                  </a:lnTo>
                  <a:cubicBezTo>
                    <a:pt x="21434" y="58515"/>
                    <a:pt x="21422" y="58658"/>
                    <a:pt x="21410" y="58777"/>
                  </a:cubicBezTo>
                  <a:cubicBezTo>
                    <a:pt x="21184" y="58515"/>
                    <a:pt x="20672" y="58444"/>
                    <a:pt x="20351" y="58373"/>
                  </a:cubicBezTo>
                  <a:cubicBezTo>
                    <a:pt x="20363" y="58337"/>
                    <a:pt x="20363" y="58313"/>
                    <a:pt x="20374" y="58277"/>
                  </a:cubicBezTo>
                  <a:cubicBezTo>
                    <a:pt x="20493" y="58277"/>
                    <a:pt x="20577" y="58206"/>
                    <a:pt x="20589" y="58087"/>
                  </a:cubicBezTo>
                  <a:close/>
                  <a:moveTo>
                    <a:pt x="4884" y="50538"/>
                  </a:moveTo>
                  <a:lnTo>
                    <a:pt x="4884" y="50538"/>
                  </a:lnTo>
                  <a:cubicBezTo>
                    <a:pt x="9873" y="52527"/>
                    <a:pt x="14874" y="54741"/>
                    <a:pt x="19934" y="56515"/>
                  </a:cubicBezTo>
                  <a:cubicBezTo>
                    <a:pt x="19950" y="56519"/>
                    <a:pt x="19966" y="56521"/>
                    <a:pt x="19981" y="56521"/>
                  </a:cubicBezTo>
                  <a:cubicBezTo>
                    <a:pt x="20100" y="56521"/>
                    <a:pt x="20184" y="56406"/>
                    <a:pt x="20184" y="56301"/>
                  </a:cubicBezTo>
                  <a:cubicBezTo>
                    <a:pt x="20196" y="56313"/>
                    <a:pt x="20220" y="56337"/>
                    <a:pt x="20243" y="56348"/>
                  </a:cubicBezTo>
                  <a:cubicBezTo>
                    <a:pt x="20255" y="56348"/>
                    <a:pt x="20279" y="56360"/>
                    <a:pt x="20291" y="56360"/>
                  </a:cubicBezTo>
                  <a:cubicBezTo>
                    <a:pt x="20279" y="56491"/>
                    <a:pt x="20255" y="56634"/>
                    <a:pt x="20232" y="56777"/>
                  </a:cubicBezTo>
                  <a:cubicBezTo>
                    <a:pt x="20172" y="56837"/>
                    <a:pt x="20160" y="56932"/>
                    <a:pt x="20184" y="57015"/>
                  </a:cubicBezTo>
                  <a:cubicBezTo>
                    <a:pt x="20160" y="57182"/>
                    <a:pt x="20112" y="57360"/>
                    <a:pt x="20065" y="57527"/>
                  </a:cubicBezTo>
                  <a:cubicBezTo>
                    <a:pt x="18446" y="56527"/>
                    <a:pt x="16374" y="55956"/>
                    <a:pt x="14588" y="55420"/>
                  </a:cubicBezTo>
                  <a:cubicBezTo>
                    <a:pt x="14583" y="55419"/>
                    <a:pt x="14579" y="55418"/>
                    <a:pt x="14575" y="55418"/>
                  </a:cubicBezTo>
                  <a:cubicBezTo>
                    <a:pt x="14527" y="55418"/>
                    <a:pt x="14520" y="55482"/>
                    <a:pt x="14564" y="55515"/>
                  </a:cubicBezTo>
                  <a:cubicBezTo>
                    <a:pt x="16422" y="56217"/>
                    <a:pt x="18088" y="57289"/>
                    <a:pt x="19898" y="58075"/>
                  </a:cubicBezTo>
                  <a:cubicBezTo>
                    <a:pt x="19827" y="58313"/>
                    <a:pt x="19743" y="58551"/>
                    <a:pt x="19636" y="58789"/>
                  </a:cubicBezTo>
                  <a:cubicBezTo>
                    <a:pt x="14755" y="56777"/>
                    <a:pt x="9992" y="54515"/>
                    <a:pt x="5158" y="52419"/>
                  </a:cubicBezTo>
                  <a:lnTo>
                    <a:pt x="5158" y="52205"/>
                  </a:lnTo>
                  <a:cubicBezTo>
                    <a:pt x="5158" y="51955"/>
                    <a:pt x="5123" y="51705"/>
                    <a:pt x="5099" y="51455"/>
                  </a:cubicBezTo>
                  <a:lnTo>
                    <a:pt x="5099" y="51455"/>
                  </a:lnTo>
                  <a:cubicBezTo>
                    <a:pt x="7397" y="52550"/>
                    <a:pt x="9718" y="53610"/>
                    <a:pt x="12135" y="54467"/>
                  </a:cubicBezTo>
                  <a:cubicBezTo>
                    <a:pt x="12148" y="54472"/>
                    <a:pt x="12161" y="54475"/>
                    <a:pt x="12172" y="54475"/>
                  </a:cubicBezTo>
                  <a:cubicBezTo>
                    <a:pt x="12268" y="54475"/>
                    <a:pt x="12314" y="54318"/>
                    <a:pt x="12219" y="54265"/>
                  </a:cubicBezTo>
                  <a:cubicBezTo>
                    <a:pt x="9897" y="53039"/>
                    <a:pt x="7480" y="52027"/>
                    <a:pt x="5039" y="51062"/>
                  </a:cubicBezTo>
                  <a:cubicBezTo>
                    <a:pt x="5003" y="50884"/>
                    <a:pt x="4944" y="50705"/>
                    <a:pt x="4884" y="50538"/>
                  </a:cubicBezTo>
                  <a:close/>
                  <a:moveTo>
                    <a:pt x="16104" y="58775"/>
                  </a:moveTo>
                  <a:lnTo>
                    <a:pt x="16104" y="58775"/>
                  </a:lnTo>
                  <a:cubicBezTo>
                    <a:pt x="16288" y="58887"/>
                    <a:pt x="16477" y="58993"/>
                    <a:pt x="16671" y="59096"/>
                  </a:cubicBezTo>
                  <a:lnTo>
                    <a:pt x="16671" y="59096"/>
                  </a:lnTo>
                  <a:cubicBezTo>
                    <a:pt x="16486" y="58984"/>
                    <a:pt x="16298" y="58877"/>
                    <a:pt x="16104" y="58775"/>
                  </a:cubicBezTo>
                  <a:close/>
                  <a:moveTo>
                    <a:pt x="20220" y="58777"/>
                  </a:moveTo>
                  <a:cubicBezTo>
                    <a:pt x="20484" y="58950"/>
                    <a:pt x="20845" y="59245"/>
                    <a:pt x="21167" y="59245"/>
                  </a:cubicBezTo>
                  <a:cubicBezTo>
                    <a:pt x="21222" y="59245"/>
                    <a:pt x="21275" y="59237"/>
                    <a:pt x="21327" y="59218"/>
                  </a:cubicBezTo>
                  <a:lnTo>
                    <a:pt x="21327" y="59218"/>
                  </a:lnTo>
                  <a:cubicBezTo>
                    <a:pt x="21315" y="59313"/>
                    <a:pt x="21303" y="59396"/>
                    <a:pt x="21267" y="59480"/>
                  </a:cubicBezTo>
                  <a:cubicBezTo>
                    <a:pt x="21136" y="59396"/>
                    <a:pt x="20970" y="59337"/>
                    <a:pt x="20827" y="59277"/>
                  </a:cubicBezTo>
                  <a:cubicBezTo>
                    <a:pt x="20589" y="59182"/>
                    <a:pt x="20363" y="59087"/>
                    <a:pt x="20124" y="58992"/>
                  </a:cubicBezTo>
                  <a:lnTo>
                    <a:pt x="20220" y="58777"/>
                  </a:lnTo>
                  <a:close/>
                  <a:moveTo>
                    <a:pt x="11838" y="58194"/>
                  </a:moveTo>
                  <a:lnTo>
                    <a:pt x="11838" y="58194"/>
                  </a:lnTo>
                  <a:cubicBezTo>
                    <a:pt x="12159" y="58325"/>
                    <a:pt x="12504" y="58456"/>
                    <a:pt x="12838" y="58575"/>
                  </a:cubicBezTo>
                  <a:cubicBezTo>
                    <a:pt x="12873" y="58611"/>
                    <a:pt x="12921" y="58623"/>
                    <a:pt x="12969" y="58658"/>
                  </a:cubicBezTo>
                  <a:cubicBezTo>
                    <a:pt x="12933" y="58658"/>
                    <a:pt x="12921" y="58694"/>
                    <a:pt x="12969" y="58718"/>
                  </a:cubicBezTo>
                  <a:cubicBezTo>
                    <a:pt x="13159" y="58789"/>
                    <a:pt x="13338" y="58861"/>
                    <a:pt x="13516" y="58932"/>
                  </a:cubicBezTo>
                  <a:cubicBezTo>
                    <a:pt x="13979" y="59173"/>
                    <a:pt x="14426" y="59406"/>
                    <a:pt x="14877" y="59638"/>
                  </a:cubicBezTo>
                  <a:lnTo>
                    <a:pt x="14877" y="59638"/>
                  </a:lnTo>
                  <a:cubicBezTo>
                    <a:pt x="13858" y="59146"/>
                    <a:pt x="12859" y="58664"/>
                    <a:pt x="11838" y="58194"/>
                  </a:cubicBezTo>
                  <a:close/>
                  <a:moveTo>
                    <a:pt x="15166" y="59786"/>
                  </a:moveTo>
                  <a:cubicBezTo>
                    <a:pt x="15176" y="59791"/>
                    <a:pt x="15185" y="59796"/>
                    <a:pt x="15195" y="59801"/>
                  </a:cubicBezTo>
                  <a:cubicBezTo>
                    <a:pt x="15185" y="59796"/>
                    <a:pt x="15175" y="59791"/>
                    <a:pt x="15166" y="59786"/>
                  </a:cubicBezTo>
                  <a:close/>
                  <a:moveTo>
                    <a:pt x="7456" y="56229"/>
                  </a:moveTo>
                  <a:cubicBezTo>
                    <a:pt x="7837" y="56396"/>
                    <a:pt x="8194" y="56551"/>
                    <a:pt x="8563" y="56718"/>
                  </a:cubicBezTo>
                  <a:cubicBezTo>
                    <a:pt x="9290" y="57075"/>
                    <a:pt x="10016" y="57432"/>
                    <a:pt x="10766" y="57741"/>
                  </a:cubicBezTo>
                  <a:cubicBezTo>
                    <a:pt x="10659" y="57789"/>
                    <a:pt x="10611" y="57956"/>
                    <a:pt x="10730" y="58015"/>
                  </a:cubicBezTo>
                  <a:cubicBezTo>
                    <a:pt x="11981" y="58634"/>
                    <a:pt x="13243" y="59265"/>
                    <a:pt x="14493" y="59885"/>
                  </a:cubicBezTo>
                  <a:cubicBezTo>
                    <a:pt x="13088" y="59254"/>
                    <a:pt x="11766" y="58539"/>
                    <a:pt x="10838" y="58087"/>
                  </a:cubicBezTo>
                  <a:cubicBezTo>
                    <a:pt x="9683" y="57527"/>
                    <a:pt x="8563" y="56884"/>
                    <a:pt x="7456" y="56229"/>
                  </a:cubicBezTo>
                  <a:close/>
                  <a:moveTo>
                    <a:pt x="5158" y="52729"/>
                  </a:moveTo>
                  <a:cubicBezTo>
                    <a:pt x="9897" y="54932"/>
                    <a:pt x="14719" y="56944"/>
                    <a:pt x="19446" y="59218"/>
                  </a:cubicBezTo>
                  <a:cubicBezTo>
                    <a:pt x="19458" y="59254"/>
                    <a:pt x="19458" y="59254"/>
                    <a:pt x="19446" y="59254"/>
                  </a:cubicBezTo>
                  <a:cubicBezTo>
                    <a:pt x="19403" y="59235"/>
                    <a:pt x="19361" y="59226"/>
                    <a:pt x="19321" y="59226"/>
                  </a:cubicBezTo>
                  <a:cubicBezTo>
                    <a:pt x="19062" y="59226"/>
                    <a:pt x="18893" y="59582"/>
                    <a:pt x="19172" y="59706"/>
                  </a:cubicBezTo>
                  <a:cubicBezTo>
                    <a:pt x="19184" y="59706"/>
                    <a:pt x="19208" y="59730"/>
                    <a:pt x="19220" y="59730"/>
                  </a:cubicBezTo>
                  <a:cubicBezTo>
                    <a:pt x="19184" y="59766"/>
                    <a:pt x="19172" y="59813"/>
                    <a:pt x="19148" y="59861"/>
                  </a:cubicBezTo>
                  <a:lnTo>
                    <a:pt x="19124" y="59861"/>
                  </a:lnTo>
                  <a:cubicBezTo>
                    <a:pt x="19091" y="59842"/>
                    <a:pt x="19058" y="59834"/>
                    <a:pt x="19027" y="59834"/>
                  </a:cubicBezTo>
                  <a:cubicBezTo>
                    <a:pt x="18881" y="59834"/>
                    <a:pt x="18776" y="60019"/>
                    <a:pt x="18874" y="60147"/>
                  </a:cubicBezTo>
                  <a:cubicBezTo>
                    <a:pt x="18648" y="60039"/>
                    <a:pt x="18422" y="59932"/>
                    <a:pt x="18184" y="59825"/>
                  </a:cubicBezTo>
                  <a:cubicBezTo>
                    <a:pt x="18173" y="59794"/>
                    <a:pt x="18154" y="59763"/>
                    <a:pt x="18110" y="59763"/>
                  </a:cubicBezTo>
                  <a:cubicBezTo>
                    <a:pt x="18104" y="59763"/>
                    <a:pt x="18096" y="59764"/>
                    <a:pt x="18088" y="59766"/>
                  </a:cubicBezTo>
                  <a:lnTo>
                    <a:pt x="18041" y="59766"/>
                  </a:lnTo>
                  <a:cubicBezTo>
                    <a:pt x="17707" y="59623"/>
                    <a:pt x="17398" y="59456"/>
                    <a:pt x="17076" y="59313"/>
                  </a:cubicBezTo>
                  <a:cubicBezTo>
                    <a:pt x="16981" y="59265"/>
                    <a:pt x="16898" y="59206"/>
                    <a:pt x="16791" y="59158"/>
                  </a:cubicBezTo>
                  <a:cubicBezTo>
                    <a:pt x="16750" y="59138"/>
                    <a:pt x="16711" y="59117"/>
                    <a:pt x="16671" y="59096"/>
                  </a:cubicBezTo>
                  <a:lnTo>
                    <a:pt x="16671" y="59096"/>
                  </a:lnTo>
                  <a:cubicBezTo>
                    <a:pt x="16679" y="59101"/>
                    <a:pt x="16687" y="59106"/>
                    <a:pt x="16695" y="59111"/>
                  </a:cubicBezTo>
                  <a:cubicBezTo>
                    <a:pt x="15660" y="58623"/>
                    <a:pt x="14481" y="58325"/>
                    <a:pt x="13350" y="58099"/>
                  </a:cubicBezTo>
                  <a:cubicBezTo>
                    <a:pt x="12457" y="57694"/>
                    <a:pt x="11576" y="57313"/>
                    <a:pt x="10683" y="56908"/>
                  </a:cubicBezTo>
                  <a:cubicBezTo>
                    <a:pt x="8802" y="55896"/>
                    <a:pt x="6908" y="54908"/>
                    <a:pt x="4992" y="53955"/>
                  </a:cubicBezTo>
                  <a:cubicBezTo>
                    <a:pt x="5063" y="53753"/>
                    <a:pt x="5111" y="53515"/>
                    <a:pt x="5123" y="53277"/>
                  </a:cubicBezTo>
                  <a:cubicBezTo>
                    <a:pt x="6373" y="54277"/>
                    <a:pt x="7742" y="55086"/>
                    <a:pt x="9290" y="55539"/>
                  </a:cubicBezTo>
                  <a:cubicBezTo>
                    <a:pt x="9303" y="55544"/>
                    <a:pt x="9316" y="55546"/>
                    <a:pt x="9329" y="55546"/>
                  </a:cubicBezTo>
                  <a:cubicBezTo>
                    <a:pt x="9438" y="55546"/>
                    <a:pt x="9504" y="55375"/>
                    <a:pt x="9397" y="55301"/>
                  </a:cubicBezTo>
                  <a:cubicBezTo>
                    <a:pt x="7920" y="54610"/>
                    <a:pt x="6492" y="53860"/>
                    <a:pt x="5158" y="52955"/>
                  </a:cubicBezTo>
                  <a:lnTo>
                    <a:pt x="5158" y="52729"/>
                  </a:lnTo>
                  <a:close/>
                  <a:moveTo>
                    <a:pt x="15171" y="58908"/>
                  </a:moveTo>
                  <a:lnTo>
                    <a:pt x="15171" y="58908"/>
                  </a:lnTo>
                  <a:cubicBezTo>
                    <a:pt x="15850" y="59170"/>
                    <a:pt x="16541" y="59456"/>
                    <a:pt x="17243" y="59730"/>
                  </a:cubicBezTo>
                  <a:cubicBezTo>
                    <a:pt x="17264" y="59736"/>
                    <a:pt x="17284" y="59738"/>
                    <a:pt x="17301" y="59738"/>
                  </a:cubicBezTo>
                  <a:cubicBezTo>
                    <a:pt x="17395" y="59738"/>
                    <a:pt x="17445" y="59665"/>
                    <a:pt x="17445" y="59575"/>
                  </a:cubicBezTo>
                  <a:lnTo>
                    <a:pt x="17850" y="59837"/>
                  </a:lnTo>
                  <a:cubicBezTo>
                    <a:pt x="17838" y="59897"/>
                    <a:pt x="17862" y="59992"/>
                    <a:pt x="17957" y="59992"/>
                  </a:cubicBezTo>
                  <a:lnTo>
                    <a:pt x="18077" y="59992"/>
                  </a:lnTo>
                  <a:cubicBezTo>
                    <a:pt x="18291" y="60158"/>
                    <a:pt x="18529" y="60301"/>
                    <a:pt x="18755" y="60456"/>
                  </a:cubicBezTo>
                  <a:cubicBezTo>
                    <a:pt x="18755" y="60456"/>
                    <a:pt x="18755" y="60468"/>
                    <a:pt x="18743" y="60468"/>
                  </a:cubicBezTo>
                  <a:cubicBezTo>
                    <a:pt x="18731" y="60468"/>
                    <a:pt x="18708" y="60468"/>
                    <a:pt x="18696" y="60480"/>
                  </a:cubicBezTo>
                  <a:cubicBezTo>
                    <a:pt x="17517" y="59968"/>
                    <a:pt x="16350" y="59432"/>
                    <a:pt x="15171" y="58908"/>
                  </a:cubicBezTo>
                  <a:close/>
                  <a:moveTo>
                    <a:pt x="19958" y="59361"/>
                  </a:moveTo>
                  <a:cubicBezTo>
                    <a:pt x="20184" y="59480"/>
                    <a:pt x="20410" y="59623"/>
                    <a:pt x="20636" y="59742"/>
                  </a:cubicBezTo>
                  <a:cubicBezTo>
                    <a:pt x="20791" y="59825"/>
                    <a:pt x="20958" y="59932"/>
                    <a:pt x="21136" y="59956"/>
                  </a:cubicBezTo>
                  <a:cubicBezTo>
                    <a:pt x="21017" y="60278"/>
                    <a:pt x="20874" y="60563"/>
                    <a:pt x="20672" y="60813"/>
                  </a:cubicBezTo>
                  <a:cubicBezTo>
                    <a:pt x="20660" y="60778"/>
                    <a:pt x="20660" y="60754"/>
                    <a:pt x="20636" y="60718"/>
                  </a:cubicBezTo>
                  <a:cubicBezTo>
                    <a:pt x="20458" y="60516"/>
                    <a:pt x="20172" y="60408"/>
                    <a:pt x="19934" y="60289"/>
                  </a:cubicBezTo>
                  <a:cubicBezTo>
                    <a:pt x="19815" y="60230"/>
                    <a:pt x="19708" y="60170"/>
                    <a:pt x="19589" y="60111"/>
                  </a:cubicBezTo>
                  <a:cubicBezTo>
                    <a:pt x="19624" y="60063"/>
                    <a:pt x="19636" y="60004"/>
                    <a:pt x="19660" y="59968"/>
                  </a:cubicBezTo>
                  <a:cubicBezTo>
                    <a:pt x="19803" y="60027"/>
                    <a:pt x="19934" y="60099"/>
                    <a:pt x="20065" y="60158"/>
                  </a:cubicBezTo>
                  <a:cubicBezTo>
                    <a:pt x="20266" y="60254"/>
                    <a:pt x="20451" y="60373"/>
                    <a:pt x="20664" y="60373"/>
                  </a:cubicBezTo>
                  <a:cubicBezTo>
                    <a:pt x="20716" y="60373"/>
                    <a:pt x="20770" y="60365"/>
                    <a:pt x="20827" y="60349"/>
                  </a:cubicBezTo>
                  <a:cubicBezTo>
                    <a:pt x="20958" y="60313"/>
                    <a:pt x="21005" y="60170"/>
                    <a:pt x="20946" y="60051"/>
                  </a:cubicBezTo>
                  <a:cubicBezTo>
                    <a:pt x="20827" y="59801"/>
                    <a:pt x="20541" y="59742"/>
                    <a:pt x="20303" y="59623"/>
                  </a:cubicBezTo>
                  <a:cubicBezTo>
                    <a:pt x="20172" y="59563"/>
                    <a:pt x="20053" y="59504"/>
                    <a:pt x="19922" y="59456"/>
                  </a:cubicBezTo>
                  <a:lnTo>
                    <a:pt x="19958" y="59361"/>
                  </a:lnTo>
                  <a:close/>
                  <a:moveTo>
                    <a:pt x="44425" y="43216"/>
                  </a:moveTo>
                  <a:lnTo>
                    <a:pt x="44425" y="43252"/>
                  </a:lnTo>
                  <a:cubicBezTo>
                    <a:pt x="44592" y="43621"/>
                    <a:pt x="44735" y="44014"/>
                    <a:pt x="44842" y="44407"/>
                  </a:cubicBezTo>
                  <a:cubicBezTo>
                    <a:pt x="44901" y="44633"/>
                    <a:pt x="44949" y="44859"/>
                    <a:pt x="44997" y="45085"/>
                  </a:cubicBezTo>
                  <a:cubicBezTo>
                    <a:pt x="42341" y="46014"/>
                    <a:pt x="39710" y="47014"/>
                    <a:pt x="37091" y="48014"/>
                  </a:cubicBezTo>
                  <a:cubicBezTo>
                    <a:pt x="37055" y="47907"/>
                    <a:pt x="37031" y="47824"/>
                    <a:pt x="36996" y="47716"/>
                  </a:cubicBezTo>
                  <a:cubicBezTo>
                    <a:pt x="36982" y="47665"/>
                    <a:pt x="36938" y="47643"/>
                    <a:pt x="36895" y="47643"/>
                  </a:cubicBezTo>
                  <a:cubicBezTo>
                    <a:pt x="36826" y="47643"/>
                    <a:pt x="36757" y="47696"/>
                    <a:pt x="36793" y="47776"/>
                  </a:cubicBezTo>
                  <a:cubicBezTo>
                    <a:pt x="36841" y="47883"/>
                    <a:pt x="36865" y="47978"/>
                    <a:pt x="36912" y="48086"/>
                  </a:cubicBezTo>
                  <a:cubicBezTo>
                    <a:pt x="36781" y="48133"/>
                    <a:pt x="36662" y="48181"/>
                    <a:pt x="36543" y="48240"/>
                  </a:cubicBezTo>
                  <a:cubicBezTo>
                    <a:pt x="36484" y="48014"/>
                    <a:pt x="36376" y="47800"/>
                    <a:pt x="36305" y="47597"/>
                  </a:cubicBezTo>
                  <a:cubicBezTo>
                    <a:pt x="36290" y="47567"/>
                    <a:pt x="36258" y="47554"/>
                    <a:pt x="36228" y="47554"/>
                  </a:cubicBezTo>
                  <a:cubicBezTo>
                    <a:pt x="36187" y="47554"/>
                    <a:pt x="36148" y="47580"/>
                    <a:pt x="36162" y="47621"/>
                  </a:cubicBezTo>
                  <a:cubicBezTo>
                    <a:pt x="36257" y="47836"/>
                    <a:pt x="36329" y="48062"/>
                    <a:pt x="36436" y="48264"/>
                  </a:cubicBezTo>
                  <a:cubicBezTo>
                    <a:pt x="36329" y="48312"/>
                    <a:pt x="36210" y="48359"/>
                    <a:pt x="36103" y="48383"/>
                  </a:cubicBezTo>
                  <a:cubicBezTo>
                    <a:pt x="36103" y="48074"/>
                    <a:pt x="36019" y="47740"/>
                    <a:pt x="35972" y="47431"/>
                  </a:cubicBezTo>
                  <a:cubicBezTo>
                    <a:pt x="35961" y="47353"/>
                    <a:pt x="35895" y="47318"/>
                    <a:pt x="35826" y="47318"/>
                  </a:cubicBezTo>
                  <a:cubicBezTo>
                    <a:pt x="35736" y="47318"/>
                    <a:pt x="35642" y="47377"/>
                    <a:pt x="35662" y="47478"/>
                  </a:cubicBezTo>
                  <a:cubicBezTo>
                    <a:pt x="35710" y="47800"/>
                    <a:pt x="35710" y="48181"/>
                    <a:pt x="35793" y="48502"/>
                  </a:cubicBezTo>
                  <a:cubicBezTo>
                    <a:pt x="33340" y="49455"/>
                    <a:pt x="30888" y="50407"/>
                    <a:pt x="28447" y="51348"/>
                  </a:cubicBezTo>
                  <a:cubicBezTo>
                    <a:pt x="28252" y="51413"/>
                    <a:pt x="28313" y="51703"/>
                    <a:pt x="28477" y="51703"/>
                  </a:cubicBezTo>
                  <a:cubicBezTo>
                    <a:pt x="28494" y="51703"/>
                    <a:pt x="28511" y="51700"/>
                    <a:pt x="28530" y="51693"/>
                  </a:cubicBezTo>
                  <a:cubicBezTo>
                    <a:pt x="35984" y="49276"/>
                    <a:pt x="43592" y="46907"/>
                    <a:pt x="50950" y="44085"/>
                  </a:cubicBezTo>
                  <a:cubicBezTo>
                    <a:pt x="51605" y="44395"/>
                    <a:pt x="52236" y="44728"/>
                    <a:pt x="52890" y="45026"/>
                  </a:cubicBezTo>
                  <a:cubicBezTo>
                    <a:pt x="51271" y="45335"/>
                    <a:pt x="49676" y="45704"/>
                    <a:pt x="48152" y="46050"/>
                  </a:cubicBezTo>
                  <a:cubicBezTo>
                    <a:pt x="47952" y="46083"/>
                    <a:pt x="48021" y="46364"/>
                    <a:pt x="48195" y="46364"/>
                  </a:cubicBezTo>
                  <a:cubicBezTo>
                    <a:pt x="48208" y="46364"/>
                    <a:pt x="48221" y="46362"/>
                    <a:pt x="48235" y="46359"/>
                  </a:cubicBezTo>
                  <a:cubicBezTo>
                    <a:pt x="51855" y="45645"/>
                    <a:pt x="55545" y="45597"/>
                    <a:pt x="59141" y="44966"/>
                  </a:cubicBezTo>
                  <a:cubicBezTo>
                    <a:pt x="59308" y="44930"/>
                    <a:pt x="59367" y="44788"/>
                    <a:pt x="59344" y="44668"/>
                  </a:cubicBezTo>
                  <a:cubicBezTo>
                    <a:pt x="59367" y="44645"/>
                    <a:pt x="59403" y="44633"/>
                    <a:pt x="59415" y="44621"/>
                  </a:cubicBezTo>
                  <a:cubicBezTo>
                    <a:pt x="59439" y="44692"/>
                    <a:pt x="59522" y="44752"/>
                    <a:pt x="59617" y="44752"/>
                  </a:cubicBezTo>
                  <a:cubicBezTo>
                    <a:pt x="59665" y="44752"/>
                    <a:pt x="59713" y="44740"/>
                    <a:pt x="59736" y="44704"/>
                  </a:cubicBezTo>
                  <a:lnTo>
                    <a:pt x="59796" y="44704"/>
                  </a:lnTo>
                  <a:cubicBezTo>
                    <a:pt x="59844" y="44692"/>
                    <a:pt x="59891" y="44692"/>
                    <a:pt x="59915" y="44680"/>
                  </a:cubicBezTo>
                  <a:cubicBezTo>
                    <a:pt x="60082" y="44633"/>
                    <a:pt x="60082" y="44395"/>
                    <a:pt x="59915" y="44371"/>
                  </a:cubicBezTo>
                  <a:cubicBezTo>
                    <a:pt x="59879" y="44347"/>
                    <a:pt x="59832" y="44347"/>
                    <a:pt x="59796" y="44335"/>
                  </a:cubicBezTo>
                  <a:lnTo>
                    <a:pt x="59736" y="44335"/>
                  </a:lnTo>
                  <a:cubicBezTo>
                    <a:pt x="59713" y="44323"/>
                    <a:pt x="59665" y="44287"/>
                    <a:pt x="59617" y="44287"/>
                  </a:cubicBezTo>
                  <a:lnTo>
                    <a:pt x="59606" y="44287"/>
                  </a:lnTo>
                  <a:cubicBezTo>
                    <a:pt x="59617" y="44192"/>
                    <a:pt x="59606" y="44073"/>
                    <a:pt x="59546" y="43978"/>
                  </a:cubicBezTo>
                  <a:lnTo>
                    <a:pt x="59546" y="43978"/>
                  </a:lnTo>
                  <a:cubicBezTo>
                    <a:pt x="59719" y="44002"/>
                    <a:pt x="59876" y="44014"/>
                    <a:pt x="60024" y="44014"/>
                  </a:cubicBezTo>
                  <a:cubicBezTo>
                    <a:pt x="60171" y="44014"/>
                    <a:pt x="60308" y="44002"/>
                    <a:pt x="60439" y="43978"/>
                  </a:cubicBezTo>
                  <a:lnTo>
                    <a:pt x="60439" y="43978"/>
                  </a:lnTo>
                  <a:cubicBezTo>
                    <a:pt x="63499" y="47562"/>
                    <a:pt x="61689" y="52193"/>
                    <a:pt x="60403" y="56170"/>
                  </a:cubicBezTo>
                  <a:cubicBezTo>
                    <a:pt x="60308" y="56122"/>
                    <a:pt x="60201" y="56098"/>
                    <a:pt x="60070" y="56098"/>
                  </a:cubicBezTo>
                  <a:cubicBezTo>
                    <a:pt x="59725" y="56098"/>
                    <a:pt x="59510" y="56301"/>
                    <a:pt x="59427" y="56551"/>
                  </a:cubicBezTo>
                  <a:cubicBezTo>
                    <a:pt x="58355" y="56825"/>
                    <a:pt x="57272" y="57063"/>
                    <a:pt x="56200" y="57301"/>
                  </a:cubicBezTo>
                  <a:lnTo>
                    <a:pt x="56200" y="57194"/>
                  </a:lnTo>
                  <a:cubicBezTo>
                    <a:pt x="56200" y="57093"/>
                    <a:pt x="56117" y="57042"/>
                    <a:pt x="56034" y="57042"/>
                  </a:cubicBezTo>
                  <a:cubicBezTo>
                    <a:pt x="55950" y="57042"/>
                    <a:pt x="55867" y="57093"/>
                    <a:pt x="55867" y="57194"/>
                  </a:cubicBezTo>
                  <a:lnTo>
                    <a:pt x="55867" y="57325"/>
                  </a:lnTo>
                  <a:cubicBezTo>
                    <a:pt x="55867" y="57349"/>
                    <a:pt x="55867" y="57360"/>
                    <a:pt x="55891" y="57372"/>
                  </a:cubicBezTo>
                  <a:cubicBezTo>
                    <a:pt x="55593" y="57432"/>
                    <a:pt x="55295" y="57503"/>
                    <a:pt x="54998" y="57563"/>
                  </a:cubicBezTo>
                  <a:cubicBezTo>
                    <a:pt x="54998" y="57360"/>
                    <a:pt x="54974" y="57134"/>
                    <a:pt x="54974" y="56920"/>
                  </a:cubicBezTo>
                  <a:cubicBezTo>
                    <a:pt x="54974" y="56825"/>
                    <a:pt x="54900" y="56777"/>
                    <a:pt x="54825" y="56777"/>
                  </a:cubicBezTo>
                  <a:cubicBezTo>
                    <a:pt x="54751" y="56777"/>
                    <a:pt x="54676" y="56825"/>
                    <a:pt x="54676" y="56920"/>
                  </a:cubicBezTo>
                  <a:cubicBezTo>
                    <a:pt x="54676" y="57146"/>
                    <a:pt x="54664" y="57384"/>
                    <a:pt x="54664" y="57622"/>
                  </a:cubicBezTo>
                  <a:cubicBezTo>
                    <a:pt x="54569" y="57658"/>
                    <a:pt x="54450" y="57670"/>
                    <a:pt x="54343" y="57682"/>
                  </a:cubicBezTo>
                  <a:cubicBezTo>
                    <a:pt x="54426" y="57087"/>
                    <a:pt x="54248" y="56360"/>
                    <a:pt x="54129" y="55789"/>
                  </a:cubicBezTo>
                  <a:cubicBezTo>
                    <a:pt x="54110" y="55715"/>
                    <a:pt x="54060" y="55684"/>
                    <a:pt x="54006" y="55684"/>
                  </a:cubicBezTo>
                  <a:cubicBezTo>
                    <a:pt x="53921" y="55684"/>
                    <a:pt x="53828" y="55763"/>
                    <a:pt x="53843" y="55872"/>
                  </a:cubicBezTo>
                  <a:cubicBezTo>
                    <a:pt x="53902" y="56241"/>
                    <a:pt x="53950" y="56610"/>
                    <a:pt x="53962" y="56979"/>
                  </a:cubicBezTo>
                  <a:cubicBezTo>
                    <a:pt x="53986" y="57241"/>
                    <a:pt x="53950" y="57491"/>
                    <a:pt x="53986" y="57741"/>
                  </a:cubicBezTo>
                  <a:cubicBezTo>
                    <a:pt x="53664" y="57801"/>
                    <a:pt x="53343" y="57861"/>
                    <a:pt x="53033" y="57920"/>
                  </a:cubicBezTo>
                  <a:cubicBezTo>
                    <a:pt x="53093" y="57313"/>
                    <a:pt x="53045" y="56670"/>
                    <a:pt x="52986" y="56098"/>
                  </a:cubicBezTo>
                  <a:cubicBezTo>
                    <a:pt x="52980" y="56051"/>
                    <a:pt x="52947" y="56027"/>
                    <a:pt x="52916" y="56027"/>
                  </a:cubicBezTo>
                  <a:cubicBezTo>
                    <a:pt x="52884" y="56027"/>
                    <a:pt x="52855" y="56051"/>
                    <a:pt x="52855" y="56098"/>
                  </a:cubicBezTo>
                  <a:cubicBezTo>
                    <a:pt x="52878" y="56729"/>
                    <a:pt x="52807" y="57360"/>
                    <a:pt x="52748" y="57980"/>
                  </a:cubicBezTo>
                  <a:cubicBezTo>
                    <a:pt x="52557" y="58015"/>
                    <a:pt x="52355" y="58063"/>
                    <a:pt x="52152" y="58099"/>
                  </a:cubicBezTo>
                  <a:cubicBezTo>
                    <a:pt x="52557" y="54789"/>
                    <a:pt x="52200" y="51360"/>
                    <a:pt x="51462" y="48121"/>
                  </a:cubicBezTo>
                  <a:cubicBezTo>
                    <a:pt x="51447" y="48045"/>
                    <a:pt x="51395" y="48013"/>
                    <a:pt x="51340" y="48013"/>
                  </a:cubicBezTo>
                  <a:cubicBezTo>
                    <a:pt x="51256" y="48013"/>
                    <a:pt x="51166" y="48086"/>
                    <a:pt x="51188" y="48193"/>
                  </a:cubicBezTo>
                  <a:cubicBezTo>
                    <a:pt x="51843" y="51574"/>
                    <a:pt x="51878" y="54801"/>
                    <a:pt x="51735" y="58182"/>
                  </a:cubicBezTo>
                  <a:cubicBezTo>
                    <a:pt x="47866" y="58873"/>
                    <a:pt x="43985" y="59396"/>
                    <a:pt x="40020" y="59777"/>
                  </a:cubicBezTo>
                  <a:lnTo>
                    <a:pt x="40020" y="59468"/>
                  </a:lnTo>
                  <a:cubicBezTo>
                    <a:pt x="40020" y="59379"/>
                    <a:pt x="39948" y="59334"/>
                    <a:pt x="39877" y="59334"/>
                  </a:cubicBezTo>
                  <a:cubicBezTo>
                    <a:pt x="39805" y="59334"/>
                    <a:pt x="39734" y="59379"/>
                    <a:pt x="39734" y="59468"/>
                  </a:cubicBezTo>
                  <a:lnTo>
                    <a:pt x="39734" y="59813"/>
                  </a:lnTo>
                  <a:cubicBezTo>
                    <a:pt x="39555" y="59825"/>
                    <a:pt x="39401" y="59837"/>
                    <a:pt x="39222" y="59861"/>
                  </a:cubicBezTo>
                  <a:cubicBezTo>
                    <a:pt x="39115" y="59873"/>
                    <a:pt x="39020" y="59873"/>
                    <a:pt x="38924" y="59885"/>
                  </a:cubicBezTo>
                  <a:cubicBezTo>
                    <a:pt x="38889" y="59742"/>
                    <a:pt x="38865" y="59575"/>
                    <a:pt x="38829" y="59420"/>
                  </a:cubicBezTo>
                  <a:cubicBezTo>
                    <a:pt x="38819" y="59343"/>
                    <a:pt x="38752" y="59308"/>
                    <a:pt x="38683" y="59308"/>
                  </a:cubicBezTo>
                  <a:cubicBezTo>
                    <a:pt x="38593" y="59308"/>
                    <a:pt x="38499" y="59367"/>
                    <a:pt x="38520" y="59468"/>
                  </a:cubicBezTo>
                  <a:lnTo>
                    <a:pt x="38567" y="59920"/>
                  </a:lnTo>
                  <a:cubicBezTo>
                    <a:pt x="38293" y="59944"/>
                    <a:pt x="38031" y="59956"/>
                    <a:pt x="37758" y="59980"/>
                  </a:cubicBezTo>
                  <a:cubicBezTo>
                    <a:pt x="37746" y="59885"/>
                    <a:pt x="37710" y="59777"/>
                    <a:pt x="37698" y="59694"/>
                  </a:cubicBezTo>
                  <a:cubicBezTo>
                    <a:pt x="37689" y="59628"/>
                    <a:pt x="37645" y="59599"/>
                    <a:pt x="37598" y="59599"/>
                  </a:cubicBezTo>
                  <a:cubicBezTo>
                    <a:pt x="37526" y="59599"/>
                    <a:pt x="37446" y="59665"/>
                    <a:pt x="37460" y="59766"/>
                  </a:cubicBezTo>
                  <a:cubicBezTo>
                    <a:pt x="37472" y="59837"/>
                    <a:pt x="37472" y="59920"/>
                    <a:pt x="37496" y="60004"/>
                  </a:cubicBezTo>
                  <a:cubicBezTo>
                    <a:pt x="37341" y="60016"/>
                    <a:pt x="37198" y="60039"/>
                    <a:pt x="37043" y="60039"/>
                  </a:cubicBezTo>
                  <a:cubicBezTo>
                    <a:pt x="37019" y="59825"/>
                    <a:pt x="36972" y="59623"/>
                    <a:pt x="36924" y="59420"/>
                  </a:cubicBezTo>
                  <a:cubicBezTo>
                    <a:pt x="36914" y="59353"/>
                    <a:pt x="36856" y="59322"/>
                    <a:pt x="36795" y="59322"/>
                  </a:cubicBezTo>
                  <a:cubicBezTo>
                    <a:pt x="36716" y="59322"/>
                    <a:pt x="36632" y="59374"/>
                    <a:pt x="36638" y="59468"/>
                  </a:cubicBezTo>
                  <a:cubicBezTo>
                    <a:pt x="36674" y="59658"/>
                    <a:pt x="36674" y="59873"/>
                    <a:pt x="36698" y="60075"/>
                  </a:cubicBezTo>
                  <a:cubicBezTo>
                    <a:pt x="36555" y="60099"/>
                    <a:pt x="36424" y="60099"/>
                    <a:pt x="36269" y="60111"/>
                  </a:cubicBezTo>
                  <a:lnTo>
                    <a:pt x="36269" y="58670"/>
                  </a:lnTo>
                  <a:cubicBezTo>
                    <a:pt x="36269" y="58646"/>
                    <a:pt x="36251" y="58634"/>
                    <a:pt x="36234" y="58634"/>
                  </a:cubicBezTo>
                  <a:cubicBezTo>
                    <a:pt x="36216" y="58634"/>
                    <a:pt x="36198" y="58646"/>
                    <a:pt x="36198" y="58670"/>
                  </a:cubicBezTo>
                  <a:lnTo>
                    <a:pt x="36198" y="60111"/>
                  </a:lnTo>
                  <a:cubicBezTo>
                    <a:pt x="36031" y="60123"/>
                    <a:pt x="35864" y="60135"/>
                    <a:pt x="35710" y="60135"/>
                  </a:cubicBezTo>
                  <a:cubicBezTo>
                    <a:pt x="35626" y="57980"/>
                    <a:pt x="35555" y="55836"/>
                    <a:pt x="35591" y="53681"/>
                  </a:cubicBezTo>
                  <a:cubicBezTo>
                    <a:pt x="35591" y="53586"/>
                    <a:pt x="35516" y="53539"/>
                    <a:pt x="35442" y="53539"/>
                  </a:cubicBezTo>
                  <a:cubicBezTo>
                    <a:pt x="35367" y="53539"/>
                    <a:pt x="35293" y="53586"/>
                    <a:pt x="35293" y="53681"/>
                  </a:cubicBezTo>
                  <a:cubicBezTo>
                    <a:pt x="35210" y="55836"/>
                    <a:pt x="35174" y="58015"/>
                    <a:pt x="35245" y="60170"/>
                  </a:cubicBezTo>
                  <a:cubicBezTo>
                    <a:pt x="31626" y="60420"/>
                    <a:pt x="27971" y="60647"/>
                    <a:pt x="24363" y="61075"/>
                  </a:cubicBezTo>
                  <a:cubicBezTo>
                    <a:pt x="24375" y="61051"/>
                    <a:pt x="24399" y="61016"/>
                    <a:pt x="24411" y="61004"/>
                  </a:cubicBezTo>
                  <a:cubicBezTo>
                    <a:pt x="24470" y="60968"/>
                    <a:pt x="24530" y="60944"/>
                    <a:pt x="24577" y="60873"/>
                  </a:cubicBezTo>
                  <a:cubicBezTo>
                    <a:pt x="24792" y="60420"/>
                    <a:pt x="24946" y="59980"/>
                    <a:pt x="25006" y="59551"/>
                  </a:cubicBezTo>
                  <a:cubicBezTo>
                    <a:pt x="25423" y="57968"/>
                    <a:pt x="25530" y="56337"/>
                    <a:pt x="25268" y="54694"/>
                  </a:cubicBezTo>
                  <a:cubicBezTo>
                    <a:pt x="25196" y="54193"/>
                    <a:pt x="25089" y="53420"/>
                    <a:pt x="24827" y="52789"/>
                  </a:cubicBezTo>
                  <a:lnTo>
                    <a:pt x="24827" y="52789"/>
                  </a:lnTo>
                  <a:cubicBezTo>
                    <a:pt x="25490" y="52882"/>
                    <a:pt x="26144" y="52948"/>
                    <a:pt x="26788" y="52948"/>
                  </a:cubicBezTo>
                  <a:cubicBezTo>
                    <a:pt x="26885" y="52948"/>
                    <a:pt x="26981" y="52946"/>
                    <a:pt x="27078" y="52943"/>
                  </a:cubicBezTo>
                  <a:cubicBezTo>
                    <a:pt x="27101" y="52943"/>
                    <a:pt x="27113" y="52919"/>
                    <a:pt x="27137" y="52908"/>
                  </a:cubicBezTo>
                  <a:cubicBezTo>
                    <a:pt x="27613" y="52860"/>
                    <a:pt x="28042" y="52658"/>
                    <a:pt x="28233" y="52205"/>
                  </a:cubicBezTo>
                  <a:cubicBezTo>
                    <a:pt x="28294" y="52061"/>
                    <a:pt x="28205" y="51855"/>
                    <a:pt x="28049" y="51855"/>
                  </a:cubicBezTo>
                  <a:cubicBezTo>
                    <a:pt x="28025" y="51855"/>
                    <a:pt x="27998" y="51860"/>
                    <a:pt x="27971" y="51872"/>
                  </a:cubicBezTo>
                  <a:cubicBezTo>
                    <a:pt x="27887" y="51896"/>
                    <a:pt x="27816" y="51931"/>
                    <a:pt x="27756" y="51955"/>
                  </a:cubicBezTo>
                  <a:cubicBezTo>
                    <a:pt x="27804" y="51907"/>
                    <a:pt x="27852" y="51884"/>
                    <a:pt x="27875" y="51836"/>
                  </a:cubicBezTo>
                  <a:lnTo>
                    <a:pt x="27911" y="51836"/>
                  </a:lnTo>
                  <a:cubicBezTo>
                    <a:pt x="27916" y="51836"/>
                    <a:pt x="27921" y="51837"/>
                    <a:pt x="27926" y="51837"/>
                  </a:cubicBezTo>
                  <a:cubicBezTo>
                    <a:pt x="28071" y="51837"/>
                    <a:pt x="28148" y="51665"/>
                    <a:pt x="28102" y="51538"/>
                  </a:cubicBezTo>
                  <a:cubicBezTo>
                    <a:pt x="28364" y="51074"/>
                    <a:pt x="28459" y="50479"/>
                    <a:pt x="28340" y="49979"/>
                  </a:cubicBezTo>
                  <a:cubicBezTo>
                    <a:pt x="28233" y="49490"/>
                    <a:pt x="27947" y="49086"/>
                    <a:pt x="27578" y="48788"/>
                  </a:cubicBezTo>
                  <a:cubicBezTo>
                    <a:pt x="28268" y="48609"/>
                    <a:pt x="29006" y="48478"/>
                    <a:pt x="29435" y="47966"/>
                  </a:cubicBezTo>
                  <a:cubicBezTo>
                    <a:pt x="29459" y="47972"/>
                    <a:pt x="29483" y="47975"/>
                    <a:pt x="29507" y="47975"/>
                  </a:cubicBezTo>
                  <a:cubicBezTo>
                    <a:pt x="29530" y="47975"/>
                    <a:pt x="29554" y="47972"/>
                    <a:pt x="29578" y="47966"/>
                  </a:cubicBezTo>
                  <a:cubicBezTo>
                    <a:pt x="33948" y="46002"/>
                    <a:pt x="38543" y="44847"/>
                    <a:pt x="43163" y="43573"/>
                  </a:cubicBezTo>
                  <a:cubicBezTo>
                    <a:pt x="43580" y="43454"/>
                    <a:pt x="44008" y="43335"/>
                    <a:pt x="44425" y="43216"/>
                  </a:cubicBezTo>
                  <a:close/>
                  <a:moveTo>
                    <a:pt x="17838" y="60861"/>
                  </a:moveTo>
                  <a:cubicBezTo>
                    <a:pt x="17993" y="60932"/>
                    <a:pt x="18172" y="61004"/>
                    <a:pt x="18338" y="61075"/>
                  </a:cubicBezTo>
                  <a:cubicBezTo>
                    <a:pt x="18315" y="61111"/>
                    <a:pt x="18279" y="61159"/>
                    <a:pt x="18255" y="61182"/>
                  </a:cubicBezTo>
                  <a:lnTo>
                    <a:pt x="18065" y="61135"/>
                  </a:lnTo>
                  <a:cubicBezTo>
                    <a:pt x="17957" y="61099"/>
                    <a:pt x="17850" y="61051"/>
                    <a:pt x="17731" y="61004"/>
                  </a:cubicBezTo>
                  <a:cubicBezTo>
                    <a:pt x="17803" y="60992"/>
                    <a:pt x="17838" y="60920"/>
                    <a:pt x="17838" y="60861"/>
                  </a:cubicBezTo>
                  <a:close/>
                  <a:moveTo>
                    <a:pt x="24184" y="59277"/>
                  </a:moveTo>
                  <a:cubicBezTo>
                    <a:pt x="24232" y="59325"/>
                    <a:pt x="24292" y="59349"/>
                    <a:pt x="24351" y="59349"/>
                  </a:cubicBezTo>
                  <a:cubicBezTo>
                    <a:pt x="24244" y="59766"/>
                    <a:pt x="24125" y="60182"/>
                    <a:pt x="23982" y="60599"/>
                  </a:cubicBezTo>
                  <a:cubicBezTo>
                    <a:pt x="23934" y="60718"/>
                    <a:pt x="23982" y="60825"/>
                    <a:pt x="24053" y="60897"/>
                  </a:cubicBezTo>
                  <a:cubicBezTo>
                    <a:pt x="24030" y="60968"/>
                    <a:pt x="24006" y="61063"/>
                    <a:pt x="23982" y="61135"/>
                  </a:cubicBezTo>
                  <a:cubicBezTo>
                    <a:pt x="23792" y="61170"/>
                    <a:pt x="23613" y="61182"/>
                    <a:pt x="23411" y="61218"/>
                  </a:cubicBezTo>
                  <a:cubicBezTo>
                    <a:pt x="23744" y="60647"/>
                    <a:pt x="23994" y="59968"/>
                    <a:pt x="24184" y="59277"/>
                  </a:cubicBezTo>
                  <a:close/>
                  <a:moveTo>
                    <a:pt x="20017" y="60885"/>
                  </a:moveTo>
                  <a:cubicBezTo>
                    <a:pt x="20160" y="60956"/>
                    <a:pt x="20291" y="61028"/>
                    <a:pt x="20434" y="61063"/>
                  </a:cubicBezTo>
                  <a:lnTo>
                    <a:pt x="20458" y="61063"/>
                  </a:lnTo>
                  <a:cubicBezTo>
                    <a:pt x="20351" y="61159"/>
                    <a:pt x="20243" y="61242"/>
                    <a:pt x="20112" y="61313"/>
                  </a:cubicBezTo>
                  <a:cubicBezTo>
                    <a:pt x="20136" y="61230"/>
                    <a:pt x="20112" y="61123"/>
                    <a:pt x="19993" y="61075"/>
                  </a:cubicBezTo>
                  <a:cubicBezTo>
                    <a:pt x="19982" y="61063"/>
                    <a:pt x="19946" y="61063"/>
                    <a:pt x="19934" y="61051"/>
                  </a:cubicBezTo>
                  <a:cubicBezTo>
                    <a:pt x="19982" y="61004"/>
                    <a:pt x="20005" y="60944"/>
                    <a:pt x="20017" y="60885"/>
                  </a:cubicBezTo>
                  <a:close/>
                  <a:moveTo>
                    <a:pt x="21017" y="52300"/>
                  </a:moveTo>
                  <a:cubicBezTo>
                    <a:pt x="21053" y="52312"/>
                    <a:pt x="21077" y="52324"/>
                    <a:pt x="21125" y="52336"/>
                  </a:cubicBezTo>
                  <a:cubicBezTo>
                    <a:pt x="21529" y="52431"/>
                    <a:pt x="21910" y="52479"/>
                    <a:pt x="22315" y="52515"/>
                  </a:cubicBezTo>
                  <a:cubicBezTo>
                    <a:pt x="22315" y="52538"/>
                    <a:pt x="22327" y="52562"/>
                    <a:pt x="22327" y="52598"/>
                  </a:cubicBezTo>
                  <a:cubicBezTo>
                    <a:pt x="22684" y="53229"/>
                    <a:pt x="22970" y="53920"/>
                    <a:pt x="23196" y="54622"/>
                  </a:cubicBezTo>
                  <a:cubicBezTo>
                    <a:pt x="23351" y="55182"/>
                    <a:pt x="23387" y="55789"/>
                    <a:pt x="23625" y="56325"/>
                  </a:cubicBezTo>
                  <a:cubicBezTo>
                    <a:pt x="23637" y="56372"/>
                    <a:pt x="23684" y="56384"/>
                    <a:pt x="23732" y="56408"/>
                  </a:cubicBezTo>
                  <a:cubicBezTo>
                    <a:pt x="23744" y="56646"/>
                    <a:pt x="23756" y="56884"/>
                    <a:pt x="23744" y="57134"/>
                  </a:cubicBezTo>
                  <a:cubicBezTo>
                    <a:pt x="23637" y="57849"/>
                    <a:pt x="23434" y="58551"/>
                    <a:pt x="23172" y="59265"/>
                  </a:cubicBezTo>
                  <a:cubicBezTo>
                    <a:pt x="22875" y="59718"/>
                    <a:pt x="22494" y="60123"/>
                    <a:pt x="22041" y="60551"/>
                  </a:cubicBezTo>
                  <a:cubicBezTo>
                    <a:pt x="22017" y="60587"/>
                    <a:pt x="21982" y="60635"/>
                    <a:pt x="21982" y="60694"/>
                  </a:cubicBezTo>
                  <a:cubicBezTo>
                    <a:pt x="21744" y="60825"/>
                    <a:pt x="21506" y="60944"/>
                    <a:pt x="21327" y="61135"/>
                  </a:cubicBezTo>
                  <a:cubicBezTo>
                    <a:pt x="21255" y="61206"/>
                    <a:pt x="21244" y="61325"/>
                    <a:pt x="21255" y="61432"/>
                  </a:cubicBezTo>
                  <a:cubicBezTo>
                    <a:pt x="21196" y="61480"/>
                    <a:pt x="21136" y="61528"/>
                    <a:pt x="21077" y="61587"/>
                  </a:cubicBezTo>
                  <a:cubicBezTo>
                    <a:pt x="20958" y="61599"/>
                    <a:pt x="20839" y="61623"/>
                    <a:pt x="20720" y="61647"/>
                  </a:cubicBezTo>
                  <a:cubicBezTo>
                    <a:pt x="20827" y="61587"/>
                    <a:pt x="20886" y="61551"/>
                    <a:pt x="20946" y="61492"/>
                  </a:cubicBezTo>
                  <a:cubicBezTo>
                    <a:pt x="21005" y="61456"/>
                    <a:pt x="21005" y="61373"/>
                    <a:pt x="20970" y="61313"/>
                  </a:cubicBezTo>
                  <a:cubicBezTo>
                    <a:pt x="23339" y="59813"/>
                    <a:pt x="22089" y="54324"/>
                    <a:pt x="20874" y="52455"/>
                  </a:cubicBezTo>
                  <a:cubicBezTo>
                    <a:pt x="20946" y="52431"/>
                    <a:pt x="20994" y="52372"/>
                    <a:pt x="21017" y="52300"/>
                  </a:cubicBezTo>
                  <a:close/>
                  <a:moveTo>
                    <a:pt x="27875" y="0"/>
                  </a:moveTo>
                  <a:cubicBezTo>
                    <a:pt x="27799" y="0"/>
                    <a:pt x="27725" y="34"/>
                    <a:pt x="27685" y="115"/>
                  </a:cubicBezTo>
                  <a:cubicBezTo>
                    <a:pt x="25970" y="3509"/>
                    <a:pt x="24565" y="7140"/>
                    <a:pt x="23399" y="10891"/>
                  </a:cubicBezTo>
                  <a:cubicBezTo>
                    <a:pt x="23137" y="9974"/>
                    <a:pt x="22815" y="9081"/>
                    <a:pt x="22518" y="8164"/>
                  </a:cubicBezTo>
                  <a:cubicBezTo>
                    <a:pt x="22494" y="8094"/>
                    <a:pt x="22439" y="8065"/>
                    <a:pt x="22383" y="8065"/>
                  </a:cubicBezTo>
                  <a:cubicBezTo>
                    <a:pt x="22295" y="8065"/>
                    <a:pt x="22207" y="8138"/>
                    <a:pt x="22244" y="8247"/>
                  </a:cubicBezTo>
                  <a:cubicBezTo>
                    <a:pt x="22577" y="9224"/>
                    <a:pt x="22922" y="10224"/>
                    <a:pt x="23315" y="11188"/>
                  </a:cubicBezTo>
                  <a:cubicBezTo>
                    <a:pt x="23101" y="11891"/>
                    <a:pt x="22899" y="12593"/>
                    <a:pt x="22696" y="13284"/>
                  </a:cubicBezTo>
                  <a:cubicBezTo>
                    <a:pt x="22482" y="12295"/>
                    <a:pt x="22137" y="11295"/>
                    <a:pt x="21863" y="10331"/>
                  </a:cubicBezTo>
                  <a:cubicBezTo>
                    <a:pt x="21848" y="10268"/>
                    <a:pt x="21800" y="10240"/>
                    <a:pt x="21751" y="10240"/>
                  </a:cubicBezTo>
                  <a:cubicBezTo>
                    <a:pt x="21678" y="10240"/>
                    <a:pt x="21603" y="10299"/>
                    <a:pt x="21625" y="10390"/>
                  </a:cubicBezTo>
                  <a:cubicBezTo>
                    <a:pt x="21946" y="11486"/>
                    <a:pt x="22184" y="12641"/>
                    <a:pt x="22577" y="13712"/>
                  </a:cubicBezTo>
                  <a:cubicBezTo>
                    <a:pt x="22518" y="13950"/>
                    <a:pt x="22446" y="14177"/>
                    <a:pt x="22387" y="14427"/>
                  </a:cubicBezTo>
                  <a:cubicBezTo>
                    <a:pt x="22148" y="13534"/>
                    <a:pt x="21791" y="12665"/>
                    <a:pt x="21601" y="11760"/>
                  </a:cubicBezTo>
                  <a:cubicBezTo>
                    <a:pt x="21586" y="11697"/>
                    <a:pt x="21538" y="11669"/>
                    <a:pt x="21489" y="11669"/>
                  </a:cubicBezTo>
                  <a:cubicBezTo>
                    <a:pt x="21417" y="11669"/>
                    <a:pt x="21341" y="11727"/>
                    <a:pt x="21363" y="11819"/>
                  </a:cubicBezTo>
                  <a:cubicBezTo>
                    <a:pt x="21565" y="12819"/>
                    <a:pt x="21791" y="13950"/>
                    <a:pt x="22279" y="14855"/>
                  </a:cubicBezTo>
                  <a:cubicBezTo>
                    <a:pt x="22220" y="15058"/>
                    <a:pt x="22184" y="15272"/>
                    <a:pt x="22137" y="15474"/>
                  </a:cubicBezTo>
                  <a:cubicBezTo>
                    <a:pt x="21922" y="14522"/>
                    <a:pt x="21613" y="13569"/>
                    <a:pt x="21363" y="12629"/>
                  </a:cubicBezTo>
                  <a:cubicBezTo>
                    <a:pt x="21344" y="12569"/>
                    <a:pt x="21298" y="12543"/>
                    <a:pt x="21250" y="12543"/>
                  </a:cubicBezTo>
                  <a:cubicBezTo>
                    <a:pt x="21174" y="12543"/>
                    <a:pt x="21095" y="12610"/>
                    <a:pt x="21125" y="12712"/>
                  </a:cubicBezTo>
                  <a:cubicBezTo>
                    <a:pt x="21255" y="13343"/>
                    <a:pt x="21363" y="14022"/>
                    <a:pt x="21494" y="14677"/>
                  </a:cubicBezTo>
                  <a:cubicBezTo>
                    <a:pt x="21196" y="13879"/>
                    <a:pt x="20886" y="13105"/>
                    <a:pt x="20577" y="12367"/>
                  </a:cubicBezTo>
                  <a:cubicBezTo>
                    <a:pt x="20547" y="12286"/>
                    <a:pt x="20482" y="12257"/>
                    <a:pt x="20413" y="12257"/>
                  </a:cubicBezTo>
                  <a:cubicBezTo>
                    <a:pt x="20400" y="12257"/>
                    <a:pt x="20387" y="12258"/>
                    <a:pt x="20374" y="12260"/>
                  </a:cubicBezTo>
                  <a:cubicBezTo>
                    <a:pt x="21982" y="7950"/>
                    <a:pt x="24387" y="3902"/>
                    <a:pt x="27423" y="389"/>
                  </a:cubicBezTo>
                  <a:cubicBezTo>
                    <a:pt x="27478" y="315"/>
                    <a:pt x="27419" y="220"/>
                    <a:pt x="27345" y="220"/>
                  </a:cubicBezTo>
                  <a:cubicBezTo>
                    <a:pt x="27324" y="220"/>
                    <a:pt x="27301" y="228"/>
                    <a:pt x="27280" y="246"/>
                  </a:cubicBezTo>
                  <a:cubicBezTo>
                    <a:pt x="23101" y="4675"/>
                    <a:pt x="20184" y="9998"/>
                    <a:pt x="18636" y="15891"/>
                  </a:cubicBezTo>
                  <a:cubicBezTo>
                    <a:pt x="17898" y="18737"/>
                    <a:pt x="17493" y="21654"/>
                    <a:pt x="17434" y="24583"/>
                  </a:cubicBezTo>
                  <a:cubicBezTo>
                    <a:pt x="17398" y="26202"/>
                    <a:pt x="17445" y="27857"/>
                    <a:pt x="17672" y="29464"/>
                  </a:cubicBezTo>
                  <a:cubicBezTo>
                    <a:pt x="17748" y="30054"/>
                    <a:pt x="18575" y="33226"/>
                    <a:pt x="17712" y="33226"/>
                  </a:cubicBezTo>
                  <a:cubicBezTo>
                    <a:pt x="17634" y="33226"/>
                    <a:pt x="17541" y="33200"/>
                    <a:pt x="17434" y="33143"/>
                  </a:cubicBezTo>
                  <a:cubicBezTo>
                    <a:pt x="17397" y="33124"/>
                    <a:pt x="17356" y="33115"/>
                    <a:pt x="17315" y="33115"/>
                  </a:cubicBezTo>
                  <a:cubicBezTo>
                    <a:pt x="17157" y="33115"/>
                    <a:pt x="16998" y="33249"/>
                    <a:pt x="17064" y="33429"/>
                  </a:cubicBezTo>
                  <a:cubicBezTo>
                    <a:pt x="17362" y="34215"/>
                    <a:pt x="17326" y="34239"/>
                    <a:pt x="17517" y="34524"/>
                  </a:cubicBezTo>
                  <a:cubicBezTo>
                    <a:pt x="17612" y="34953"/>
                    <a:pt x="17719" y="35405"/>
                    <a:pt x="17815" y="35846"/>
                  </a:cubicBezTo>
                  <a:cubicBezTo>
                    <a:pt x="17815" y="35894"/>
                    <a:pt x="17815" y="35941"/>
                    <a:pt x="17850" y="35965"/>
                  </a:cubicBezTo>
                  <a:cubicBezTo>
                    <a:pt x="18100" y="36953"/>
                    <a:pt x="18434" y="37906"/>
                    <a:pt x="18886" y="38787"/>
                  </a:cubicBezTo>
                  <a:cubicBezTo>
                    <a:pt x="14409" y="39382"/>
                    <a:pt x="9956" y="40120"/>
                    <a:pt x="5634" y="41144"/>
                  </a:cubicBezTo>
                  <a:lnTo>
                    <a:pt x="5515" y="41144"/>
                  </a:lnTo>
                  <a:cubicBezTo>
                    <a:pt x="5450" y="41079"/>
                    <a:pt x="5362" y="41048"/>
                    <a:pt x="5276" y="41048"/>
                  </a:cubicBezTo>
                  <a:cubicBezTo>
                    <a:pt x="5098" y="41048"/>
                    <a:pt x="4931" y="41181"/>
                    <a:pt x="5003" y="41406"/>
                  </a:cubicBezTo>
                  <a:cubicBezTo>
                    <a:pt x="5158" y="41847"/>
                    <a:pt x="5301" y="42275"/>
                    <a:pt x="5456" y="42728"/>
                  </a:cubicBezTo>
                  <a:cubicBezTo>
                    <a:pt x="5468" y="42787"/>
                    <a:pt x="5480" y="42835"/>
                    <a:pt x="5492" y="42894"/>
                  </a:cubicBezTo>
                  <a:cubicBezTo>
                    <a:pt x="5492" y="43025"/>
                    <a:pt x="5515" y="43144"/>
                    <a:pt x="5575" y="43275"/>
                  </a:cubicBezTo>
                  <a:cubicBezTo>
                    <a:pt x="5587" y="43311"/>
                    <a:pt x="5634" y="43335"/>
                    <a:pt x="5670" y="43335"/>
                  </a:cubicBezTo>
                  <a:cubicBezTo>
                    <a:pt x="5754" y="43466"/>
                    <a:pt x="5837" y="43609"/>
                    <a:pt x="5992" y="43680"/>
                  </a:cubicBezTo>
                  <a:cubicBezTo>
                    <a:pt x="6004" y="43692"/>
                    <a:pt x="6027" y="43692"/>
                    <a:pt x="6051" y="43692"/>
                  </a:cubicBezTo>
                  <a:cubicBezTo>
                    <a:pt x="4658" y="43704"/>
                    <a:pt x="3170" y="44287"/>
                    <a:pt x="1884" y="44895"/>
                  </a:cubicBezTo>
                  <a:cubicBezTo>
                    <a:pt x="1563" y="44811"/>
                    <a:pt x="1265" y="44716"/>
                    <a:pt x="955" y="44633"/>
                  </a:cubicBezTo>
                  <a:cubicBezTo>
                    <a:pt x="934" y="44626"/>
                    <a:pt x="913" y="44623"/>
                    <a:pt x="894" y="44623"/>
                  </a:cubicBezTo>
                  <a:cubicBezTo>
                    <a:pt x="716" y="44623"/>
                    <a:pt x="667" y="44903"/>
                    <a:pt x="872" y="44978"/>
                  </a:cubicBezTo>
                  <a:cubicBezTo>
                    <a:pt x="932" y="44990"/>
                    <a:pt x="991" y="45014"/>
                    <a:pt x="1051" y="45038"/>
                  </a:cubicBezTo>
                  <a:cubicBezTo>
                    <a:pt x="848" y="45169"/>
                    <a:pt x="848" y="45550"/>
                    <a:pt x="991" y="45764"/>
                  </a:cubicBezTo>
                  <a:cubicBezTo>
                    <a:pt x="1171" y="46081"/>
                    <a:pt x="1510" y="46173"/>
                    <a:pt x="1842" y="46173"/>
                  </a:cubicBezTo>
                  <a:cubicBezTo>
                    <a:pt x="1884" y="46173"/>
                    <a:pt x="1926" y="46171"/>
                    <a:pt x="1967" y="46169"/>
                  </a:cubicBezTo>
                  <a:cubicBezTo>
                    <a:pt x="1967" y="46301"/>
                    <a:pt x="2026" y="46440"/>
                    <a:pt x="2154" y="46440"/>
                  </a:cubicBezTo>
                  <a:cubicBezTo>
                    <a:pt x="2198" y="46440"/>
                    <a:pt x="2251" y="46423"/>
                    <a:pt x="2313" y="46383"/>
                  </a:cubicBezTo>
                  <a:cubicBezTo>
                    <a:pt x="2336" y="46371"/>
                    <a:pt x="2372" y="46347"/>
                    <a:pt x="2420" y="46323"/>
                  </a:cubicBezTo>
                  <a:lnTo>
                    <a:pt x="2444" y="46300"/>
                  </a:lnTo>
                  <a:cubicBezTo>
                    <a:pt x="2456" y="46312"/>
                    <a:pt x="2456" y="46323"/>
                    <a:pt x="2491" y="46359"/>
                  </a:cubicBezTo>
                  <a:cubicBezTo>
                    <a:pt x="2515" y="46442"/>
                    <a:pt x="2539" y="46538"/>
                    <a:pt x="2551" y="46621"/>
                  </a:cubicBezTo>
                  <a:cubicBezTo>
                    <a:pt x="2575" y="46788"/>
                    <a:pt x="2598" y="46943"/>
                    <a:pt x="2575" y="47097"/>
                  </a:cubicBezTo>
                  <a:cubicBezTo>
                    <a:pt x="2575" y="47324"/>
                    <a:pt x="2539" y="47550"/>
                    <a:pt x="2503" y="47776"/>
                  </a:cubicBezTo>
                  <a:cubicBezTo>
                    <a:pt x="2479" y="47776"/>
                    <a:pt x="2456" y="47776"/>
                    <a:pt x="2432" y="47752"/>
                  </a:cubicBezTo>
                  <a:cubicBezTo>
                    <a:pt x="2253" y="47728"/>
                    <a:pt x="2086" y="47669"/>
                    <a:pt x="1908" y="47633"/>
                  </a:cubicBezTo>
                  <a:cubicBezTo>
                    <a:pt x="1790" y="47619"/>
                    <a:pt x="1670" y="47607"/>
                    <a:pt x="1550" y="47607"/>
                  </a:cubicBezTo>
                  <a:cubicBezTo>
                    <a:pt x="1368" y="47607"/>
                    <a:pt x="1187" y="47635"/>
                    <a:pt x="1015" y="47728"/>
                  </a:cubicBezTo>
                  <a:cubicBezTo>
                    <a:pt x="812" y="47847"/>
                    <a:pt x="658" y="48050"/>
                    <a:pt x="610" y="48288"/>
                  </a:cubicBezTo>
                  <a:cubicBezTo>
                    <a:pt x="527" y="48276"/>
                    <a:pt x="431" y="48252"/>
                    <a:pt x="348" y="48228"/>
                  </a:cubicBezTo>
                  <a:cubicBezTo>
                    <a:pt x="326" y="48223"/>
                    <a:pt x="305" y="48220"/>
                    <a:pt x="286" y="48220"/>
                  </a:cubicBezTo>
                  <a:cubicBezTo>
                    <a:pt x="61" y="48220"/>
                    <a:pt x="0" y="48568"/>
                    <a:pt x="241" y="48633"/>
                  </a:cubicBezTo>
                  <a:cubicBezTo>
                    <a:pt x="408" y="48681"/>
                    <a:pt x="551" y="48740"/>
                    <a:pt x="717" y="48800"/>
                  </a:cubicBezTo>
                  <a:cubicBezTo>
                    <a:pt x="753" y="48848"/>
                    <a:pt x="789" y="48883"/>
                    <a:pt x="836" y="48931"/>
                  </a:cubicBezTo>
                  <a:cubicBezTo>
                    <a:pt x="884" y="48967"/>
                    <a:pt x="937" y="48984"/>
                    <a:pt x="988" y="48984"/>
                  </a:cubicBezTo>
                  <a:cubicBezTo>
                    <a:pt x="1039" y="48984"/>
                    <a:pt x="1086" y="48967"/>
                    <a:pt x="1122" y="48931"/>
                  </a:cubicBezTo>
                  <a:cubicBezTo>
                    <a:pt x="2027" y="49240"/>
                    <a:pt x="2991" y="49586"/>
                    <a:pt x="3944" y="49860"/>
                  </a:cubicBezTo>
                  <a:cubicBezTo>
                    <a:pt x="3932" y="49883"/>
                    <a:pt x="3920" y="49931"/>
                    <a:pt x="3932" y="49979"/>
                  </a:cubicBezTo>
                  <a:cubicBezTo>
                    <a:pt x="4099" y="50586"/>
                    <a:pt x="4301" y="51169"/>
                    <a:pt x="4301" y="51800"/>
                  </a:cubicBezTo>
                  <a:cubicBezTo>
                    <a:pt x="4301" y="51919"/>
                    <a:pt x="4289" y="52062"/>
                    <a:pt x="4289" y="52181"/>
                  </a:cubicBezTo>
                  <a:cubicBezTo>
                    <a:pt x="4241" y="52217"/>
                    <a:pt x="4230" y="52277"/>
                    <a:pt x="4277" y="52336"/>
                  </a:cubicBezTo>
                  <a:cubicBezTo>
                    <a:pt x="4218" y="52789"/>
                    <a:pt x="4099" y="53217"/>
                    <a:pt x="3968" y="53646"/>
                  </a:cubicBezTo>
                  <a:lnTo>
                    <a:pt x="3968" y="53681"/>
                  </a:lnTo>
                  <a:cubicBezTo>
                    <a:pt x="3622" y="53467"/>
                    <a:pt x="3265" y="53277"/>
                    <a:pt x="2920" y="53050"/>
                  </a:cubicBezTo>
                  <a:cubicBezTo>
                    <a:pt x="2898" y="53038"/>
                    <a:pt x="2877" y="53032"/>
                    <a:pt x="2856" y="53032"/>
                  </a:cubicBezTo>
                  <a:cubicBezTo>
                    <a:pt x="2741" y="53032"/>
                    <a:pt x="2658" y="53206"/>
                    <a:pt x="2789" y="53277"/>
                  </a:cubicBezTo>
                  <a:cubicBezTo>
                    <a:pt x="2801" y="53289"/>
                    <a:pt x="2837" y="53312"/>
                    <a:pt x="2848" y="53324"/>
                  </a:cubicBezTo>
                  <a:cubicBezTo>
                    <a:pt x="2753" y="53336"/>
                    <a:pt x="2694" y="53467"/>
                    <a:pt x="2801" y="53527"/>
                  </a:cubicBezTo>
                  <a:cubicBezTo>
                    <a:pt x="2813" y="53551"/>
                    <a:pt x="2837" y="53551"/>
                    <a:pt x="2848" y="53562"/>
                  </a:cubicBezTo>
                  <a:cubicBezTo>
                    <a:pt x="2777" y="53586"/>
                    <a:pt x="2717" y="53693"/>
                    <a:pt x="2801" y="53765"/>
                  </a:cubicBezTo>
                  <a:cubicBezTo>
                    <a:pt x="6015" y="56479"/>
                    <a:pt x="10016" y="58408"/>
                    <a:pt x="13862" y="60051"/>
                  </a:cubicBezTo>
                  <a:cubicBezTo>
                    <a:pt x="15314" y="60674"/>
                    <a:pt x="17492" y="62044"/>
                    <a:pt x="19293" y="62044"/>
                  </a:cubicBezTo>
                  <a:cubicBezTo>
                    <a:pt x="19353" y="62044"/>
                    <a:pt x="19411" y="62043"/>
                    <a:pt x="19470" y="62040"/>
                  </a:cubicBezTo>
                  <a:cubicBezTo>
                    <a:pt x="19481" y="62075"/>
                    <a:pt x="19517" y="62099"/>
                    <a:pt x="19565" y="62099"/>
                  </a:cubicBezTo>
                  <a:lnTo>
                    <a:pt x="20541" y="62099"/>
                  </a:lnTo>
                  <a:cubicBezTo>
                    <a:pt x="20493" y="62282"/>
                    <a:pt x="20624" y="62481"/>
                    <a:pt x="20821" y="62481"/>
                  </a:cubicBezTo>
                  <a:cubicBezTo>
                    <a:pt x="20867" y="62481"/>
                    <a:pt x="20917" y="62470"/>
                    <a:pt x="20970" y="62444"/>
                  </a:cubicBezTo>
                  <a:cubicBezTo>
                    <a:pt x="21077" y="62397"/>
                    <a:pt x="21172" y="62337"/>
                    <a:pt x="21267" y="62278"/>
                  </a:cubicBezTo>
                  <a:cubicBezTo>
                    <a:pt x="22089" y="62206"/>
                    <a:pt x="22910" y="62123"/>
                    <a:pt x="23732" y="62040"/>
                  </a:cubicBezTo>
                  <a:cubicBezTo>
                    <a:pt x="23743" y="62050"/>
                    <a:pt x="23758" y="62056"/>
                    <a:pt x="23774" y="62056"/>
                  </a:cubicBezTo>
                  <a:cubicBezTo>
                    <a:pt x="23794" y="62056"/>
                    <a:pt x="23814" y="62047"/>
                    <a:pt x="23827" y="62028"/>
                  </a:cubicBezTo>
                  <a:cubicBezTo>
                    <a:pt x="23994" y="62016"/>
                    <a:pt x="24161" y="62004"/>
                    <a:pt x="24339" y="61980"/>
                  </a:cubicBezTo>
                  <a:cubicBezTo>
                    <a:pt x="26851" y="61849"/>
                    <a:pt x="29399" y="61611"/>
                    <a:pt x="31923" y="61349"/>
                  </a:cubicBezTo>
                  <a:cubicBezTo>
                    <a:pt x="38555" y="60789"/>
                    <a:pt x="45128" y="60230"/>
                    <a:pt x="51688" y="59146"/>
                  </a:cubicBezTo>
                  <a:lnTo>
                    <a:pt x="51688" y="59146"/>
                  </a:lnTo>
                  <a:cubicBezTo>
                    <a:pt x="51688" y="59218"/>
                    <a:pt x="51676" y="59301"/>
                    <a:pt x="51676" y="59385"/>
                  </a:cubicBezTo>
                  <a:cubicBezTo>
                    <a:pt x="51669" y="59472"/>
                    <a:pt x="51757" y="59525"/>
                    <a:pt x="51839" y="59525"/>
                  </a:cubicBezTo>
                  <a:cubicBezTo>
                    <a:pt x="51903" y="59525"/>
                    <a:pt x="51963" y="59493"/>
                    <a:pt x="51974" y="59420"/>
                  </a:cubicBezTo>
                  <a:cubicBezTo>
                    <a:pt x="51986" y="59301"/>
                    <a:pt x="52009" y="59206"/>
                    <a:pt x="52021" y="59087"/>
                  </a:cubicBezTo>
                  <a:cubicBezTo>
                    <a:pt x="54641" y="58634"/>
                    <a:pt x="57248" y="58111"/>
                    <a:pt x="59844" y="57480"/>
                  </a:cubicBezTo>
                  <a:cubicBezTo>
                    <a:pt x="59903" y="57491"/>
                    <a:pt x="59987" y="57503"/>
                    <a:pt x="60058" y="57503"/>
                  </a:cubicBezTo>
                  <a:cubicBezTo>
                    <a:pt x="60260" y="57503"/>
                    <a:pt x="60427" y="57432"/>
                    <a:pt x="60546" y="57301"/>
                  </a:cubicBezTo>
                  <a:cubicBezTo>
                    <a:pt x="60582" y="57277"/>
                    <a:pt x="60618" y="57277"/>
                    <a:pt x="60653" y="57265"/>
                  </a:cubicBezTo>
                  <a:cubicBezTo>
                    <a:pt x="60975" y="57194"/>
                    <a:pt x="60975" y="56825"/>
                    <a:pt x="60796" y="56646"/>
                  </a:cubicBezTo>
                  <a:cubicBezTo>
                    <a:pt x="62796" y="53062"/>
                    <a:pt x="63987" y="46550"/>
                    <a:pt x="60796" y="43549"/>
                  </a:cubicBezTo>
                  <a:cubicBezTo>
                    <a:pt x="60736" y="43493"/>
                    <a:pt x="60672" y="43469"/>
                    <a:pt x="60611" y="43469"/>
                  </a:cubicBezTo>
                  <a:cubicBezTo>
                    <a:pt x="60492" y="43469"/>
                    <a:pt x="60387" y="43562"/>
                    <a:pt x="60356" y="43680"/>
                  </a:cubicBezTo>
                  <a:cubicBezTo>
                    <a:pt x="59665" y="43371"/>
                    <a:pt x="58855" y="43264"/>
                    <a:pt x="58141" y="43085"/>
                  </a:cubicBezTo>
                  <a:cubicBezTo>
                    <a:pt x="57297" y="42862"/>
                    <a:pt x="56418" y="42489"/>
                    <a:pt x="55562" y="42489"/>
                  </a:cubicBezTo>
                  <a:cubicBezTo>
                    <a:pt x="55548" y="42489"/>
                    <a:pt x="55535" y="42489"/>
                    <a:pt x="55522" y="42490"/>
                  </a:cubicBezTo>
                  <a:cubicBezTo>
                    <a:pt x="55415" y="42490"/>
                    <a:pt x="55355" y="42537"/>
                    <a:pt x="55307" y="42609"/>
                  </a:cubicBezTo>
                  <a:cubicBezTo>
                    <a:pt x="55236" y="42561"/>
                    <a:pt x="55141" y="42537"/>
                    <a:pt x="55069" y="42490"/>
                  </a:cubicBezTo>
                  <a:lnTo>
                    <a:pt x="55057" y="42490"/>
                  </a:lnTo>
                  <a:cubicBezTo>
                    <a:pt x="55069" y="42478"/>
                    <a:pt x="55105" y="42478"/>
                    <a:pt x="55117" y="42466"/>
                  </a:cubicBezTo>
                  <a:cubicBezTo>
                    <a:pt x="55379" y="42347"/>
                    <a:pt x="55367" y="41978"/>
                    <a:pt x="55141" y="41894"/>
                  </a:cubicBezTo>
                  <a:cubicBezTo>
                    <a:pt x="55498" y="41466"/>
                    <a:pt x="55522" y="40894"/>
                    <a:pt x="55343" y="40347"/>
                  </a:cubicBezTo>
                  <a:cubicBezTo>
                    <a:pt x="55355" y="39787"/>
                    <a:pt x="55105" y="39454"/>
                    <a:pt x="54700" y="39287"/>
                  </a:cubicBezTo>
                  <a:cubicBezTo>
                    <a:pt x="54581" y="39168"/>
                    <a:pt x="54450" y="39049"/>
                    <a:pt x="54331" y="38977"/>
                  </a:cubicBezTo>
                  <a:cubicBezTo>
                    <a:pt x="54318" y="38970"/>
                    <a:pt x="54304" y="38966"/>
                    <a:pt x="54292" y="38966"/>
                  </a:cubicBezTo>
                  <a:cubicBezTo>
                    <a:pt x="54228" y="38966"/>
                    <a:pt x="54188" y="39056"/>
                    <a:pt x="54248" y="39096"/>
                  </a:cubicBezTo>
                  <a:cubicBezTo>
                    <a:pt x="54200" y="39084"/>
                    <a:pt x="54149" y="39078"/>
                    <a:pt x="54097" y="39078"/>
                  </a:cubicBezTo>
                  <a:cubicBezTo>
                    <a:pt x="54045" y="39078"/>
                    <a:pt x="53992" y="39084"/>
                    <a:pt x="53938" y="39096"/>
                  </a:cubicBezTo>
                  <a:cubicBezTo>
                    <a:pt x="53974" y="38775"/>
                    <a:pt x="53950" y="38453"/>
                    <a:pt x="53891" y="38132"/>
                  </a:cubicBezTo>
                  <a:cubicBezTo>
                    <a:pt x="53926" y="38037"/>
                    <a:pt x="53926" y="37918"/>
                    <a:pt x="53891" y="37834"/>
                  </a:cubicBezTo>
                  <a:cubicBezTo>
                    <a:pt x="53914" y="37727"/>
                    <a:pt x="53867" y="37632"/>
                    <a:pt x="53795" y="37584"/>
                  </a:cubicBezTo>
                  <a:cubicBezTo>
                    <a:pt x="53760" y="37537"/>
                    <a:pt x="53736" y="37501"/>
                    <a:pt x="53688" y="37477"/>
                  </a:cubicBezTo>
                  <a:cubicBezTo>
                    <a:pt x="53677" y="37256"/>
                    <a:pt x="53543" y="37045"/>
                    <a:pt x="53275" y="37045"/>
                  </a:cubicBezTo>
                  <a:cubicBezTo>
                    <a:pt x="53255" y="37045"/>
                    <a:pt x="53234" y="37046"/>
                    <a:pt x="53212" y="37048"/>
                  </a:cubicBezTo>
                  <a:cubicBezTo>
                    <a:pt x="50735" y="37194"/>
                    <a:pt x="48265" y="37227"/>
                    <a:pt x="45796" y="37227"/>
                  </a:cubicBezTo>
                  <a:cubicBezTo>
                    <a:pt x="43750" y="37227"/>
                    <a:pt x="41704" y="37204"/>
                    <a:pt x="39658" y="37204"/>
                  </a:cubicBezTo>
                  <a:cubicBezTo>
                    <a:pt x="38109" y="37204"/>
                    <a:pt x="36559" y="37217"/>
                    <a:pt x="35007" y="37263"/>
                  </a:cubicBezTo>
                  <a:cubicBezTo>
                    <a:pt x="35007" y="37096"/>
                    <a:pt x="34904" y="36951"/>
                    <a:pt x="34697" y="36951"/>
                  </a:cubicBezTo>
                  <a:cubicBezTo>
                    <a:pt x="34682" y="36951"/>
                    <a:pt x="34666" y="36952"/>
                    <a:pt x="34650" y="36953"/>
                  </a:cubicBezTo>
                  <a:cubicBezTo>
                    <a:pt x="30114" y="37453"/>
                    <a:pt x="25518" y="37918"/>
                    <a:pt x="20934" y="38501"/>
                  </a:cubicBezTo>
                  <a:cubicBezTo>
                    <a:pt x="21113" y="37441"/>
                    <a:pt x="21779" y="36477"/>
                    <a:pt x="21946" y="35405"/>
                  </a:cubicBezTo>
                  <a:cubicBezTo>
                    <a:pt x="22029" y="34858"/>
                    <a:pt x="22017" y="34286"/>
                    <a:pt x="22029" y="33739"/>
                  </a:cubicBezTo>
                  <a:cubicBezTo>
                    <a:pt x="22029" y="33369"/>
                    <a:pt x="22029" y="32988"/>
                    <a:pt x="22041" y="32643"/>
                  </a:cubicBezTo>
                  <a:cubicBezTo>
                    <a:pt x="22006" y="32536"/>
                    <a:pt x="21982" y="32429"/>
                    <a:pt x="21958" y="32322"/>
                  </a:cubicBezTo>
                  <a:cubicBezTo>
                    <a:pt x="21982" y="32262"/>
                    <a:pt x="22017" y="32191"/>
                    <a:pt x="22029" y="32131"/>
                  </a:cubicBezTo>
                  <a:cubicBezTo>
                    <a:pt x="22065" y="32060"/>
                    <a:pt x="21982" y="32012"/>
                    <a:pt x="21922" y="32012"/>
                  </a:cubicBezTo>
                  <a:cubicBezTo>
                    <a:pt x="21946" y="31834"/>
                    <a:pt x="22017" y="31703"/>
                    <a:pt x="22137" y="31595"/>
                  </a:cubicBezTo>
                  <a:lnTo>
                    <a:pt x="22137" y="31595"/>
                  </a:lnTo>
                  <a:cubicBezTo>
                    <a:pt x="22137" y="31667"/>
                    <a:pt x="22125" y="31738"/>
                    <a:pt x="22125" y="31798"/>
                  </a:cubicBezTo>
                  <a:cubicBezTo>
                    <a:pt x="22125" y="31926"/>
                    <a:pt x="22231" y="32000"/>
                    <a:pt x="22334" y="32000"/>
                  </a:cubicBezTo>
                  <a:cubicBezTo>
                    <a:pt x="22414" y="32000"/>
                    <a:pt x="22492" y="31956"/>
                    <a:pt x="22518" y="31857"/>
                  </a:cubicBezTo>
                  <a:lnTo>
                    <a:pt x="22613" y="31464"/>
                  </a:lnTo>
                  <a:lnTo>
                    <a:pt x="22613" y="31643"/>
                  </a:lnTo>
                  <a:cubicBezTo>
                    <a:pt x="22613" y="31673"/>
                    <a:pt x="22640" y="31688"/>
                    <a:pt x="22666" y="31688"/>
                  </a:cubicBezTo>
                  <a:cubicBezTo>
                    <a:pt x="22693" y="31688"/>
                    <a:pt x="22720" y="31673"/>
                    <a:pt x="22720" y="31643"/>
                  </a:cubicBezTo>
                  <a:lnTo>
                    <a:pt x="22720" y="31441"/>
                  </a:lnTo>
                  <a:cubicBezTo>
                    <a:pt x="22720" y="31409"/>
                    <a:pt x="22697" y="31394"/>
                    <a:pt x="22673" y="31394"/>
                  </a:cubicBezTo>
                  <a:cubicBezTo>
                    <a:pt x="22652" y="31394"/>
                    <a:pt x="22630" y="31406"/>
                    <a:pt x="22625" y="31429"/>
                  </a:cubicBezTo>
                  <a:cubicBezTo>
                    <a:pt x="23994" y="25416"/>
                    <a:pt x="24958" y="19689"/>
                    <a:pt x="27482" y="13938"/>
                  </a:cubicBezTo>
                  <a:cubicBezTo>
                    <a:pt x="27542" y="13796"/>
                    <a:pt x="27447" y="13629"/>
                    <a:pt x="27328" y="13569"/>
                  </a:cubicBezTo>
                  <a:cubicBezTo>
                    <a:pt x="27792" y="13403"/>
                    <a:pt x="28054" y="13022"/>
                    <a:pt x="28113" y="12379"/>
                  </a:cubicBezTo>
                  <a:cubicBezTo>
                    <a:pt x="28198" y="12232"/>
                    <a:pt x="28087" y="12047"/>
                    <a:pt x="27928" y="12047"/>
                  </a:cubicBezTo>
                  <a:cubicBezTo>
                    <a:pt x="27907" y="12047"/>
                    <a:pt x="27886" y="12050"/>
                    <a:pt x="27863" y="12057"/>
                  </a:cubicBezTo>
                  <a:cubicBezTo>
                    <a:pt x="27840" y="12058"/>
                    <a:pt x="27817" y="12059"/>
                    <a:pt x="27795" y="12059"/>
                  </a:cubicBezTo>
                  <a:cubicBezTo>
                    <a:pt x="27366" y="12059"/>
                    <a:pt x="27399" y="11833"/>
                    <a:pt x="27863" y="11402"/>
                  </a:cubicBezTo>
                  <a:cubicBezTo>
                    <a:pt x="27904" y="11433"/>
                    <a:pt x="27951" y="11450"/>
                    <a:pt x="27996" y="11450"/>
                  </a:cubicBezTo>
                  <a:cubicBezTo>
                    <a:pt x="28057" y="11450"/>
                    <a:pt x="28115" y="11418"/>
                    <a:pt x="28149" y="11343"/>
                  </a:cubicBezTo>
                  <a:cubicBezTo>
                    <a:pt x="29602" y="8021"/>
                    <a:pt x="29840" y="3937"/>
                    <a:pt x="27959" y="746"/>
                  </a:cubicBezTo>
                  <a:cubicBezTo>
                    <a:pt x="28018" y="592"/>
                    <a:pt x="28054" y="449"/>
                    <a:pt x="28113" y="294"/>
                  </a:cubicBezTo>
                  <a:cubicBezTo>
                    <a:pt x="28176" y="129"/>
                    <a:pt x="28021" y="0"/>
                    <a:pt x="278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3584700" y="2761450"/>
              <a:ext cx="577725" cy="51075"/>
            </a:xfrm>
            <a:custGeom>
              <a:avLst/>
              <a:gdLst/>
              <a:ahLst/>
              <a:cxnLst/>
              <a:rect l="l" t="t" r="r" b="b"/>
              <a:pathLst>
                <a:path w="23109" h="2043" extrusionOk="0">
                  <a:moveTo>
                    <a:pt x="179" y="0"/>
                  </a:moveTo>
                  <a:cubicBezTo>
                    <a:pt x="0" y="0"/>
                    <a:pt x="18" y="277"/>
                    <a:pt x="201" y="311"/>
                  </a:cubicBezTo>
                  <a:cubicBezTo>
                    <a:pt x="7047" y="1182"/>
                    <a:pt x="14209" y="2043"/>
                    <a:pt x="21149" y="2043"/>
                  </a:cubicBezTo>
                  <a:cubicBezTo>
                    <a:pt x="21704" y="2043"/>
                    <a:pt x="22259" y="2037"/>
                    <a:pt x="22811" y="2026"/>
                  </a:cubicBezTo>
                  <a:cubicBezTo>
                    <a:pt x="23109" y="2002"/>
                    <a:pt x="23085" y="1609"/>
                    <a:pt x="22811" y="1561"/>
                  </a:cubicBezTo>
                  <a:cubicBezTo>
                    <a:pt x="15370" y="633"/>
                    <a:pt x="7702" y="442"/>
                    <a:pt x="201" y="2"/>
                  </a:cubicBezTo>
                  <a:cubicBezTo>
                    <a:pt x="194" y="1"/>
                    <a:pt x="186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4170400" y="2793300"/>
              <a:ext cx="22100" cy="12600"/>
            </a:xfrm>
            <a:custGeom>
              <a:avLst/>
              <a:gdLst/>
              <a:ahLst/>
              <a:cxnLst/>
              <a:rect l="l" t="t" r="r" b="b"/>
              <a:pathLst>
                <a:path w="884" h="504" extrusionOk="0">
                  <a:moveTo>
                    <a:pt x="295" y="0"/>
                  </a:moveTo>
                  <a:cubicBezTo>
                    <a:pt x="0" y="0"/>
                    <a:pt x="0" y="503"/>
                    <a:pt x="295" y="503"/>
                  </a:cubicBezTo>
                  <a:cubicBezTo>
                    <a:pt x="304" y="503"/>
                    <a:pt x="314" y="503"/>
                    <a:pt x="324" y="502"/>
                  </a:cubicBezTo>
                  <a:cubicBezTo>
                    <a:pt x="407" y="490"/>
                    <a:pt x="503" y="490"/>
                    <a:pt x="586" y="478"/>
                  </a:cubicBezTo>
                  <a:cubicBezTo>
                    <a:pt x="884" y="454"/>
                    <a:pt x="884" y="61"/>
                    <a:pt x="586" y="37"/>
                  </a:cubicBezTo>
                  <a:cubicBezTo>
                    <a:pt x="503" y="14"/>
                    <a:pt x="407" y="14"/>
                    <a:pt x="324" y="2"/>
                  </a:cubicBezTo>
                  <a:cubicBezTo>
                    <a:pt x="314" y="1"/>
                    <a:pt x="304" y="0"/>
                    <a:pt x="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4802975" y="3135050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48" y="0"/>
                  </a:moveTo>
                  <a:cubicBezTo>
                    <a:pt x="0" y="12"/>
                    <a:pt x="0" y="71"/>
                    <a:pt x="48" y="71"/>
                  </a:cubicBezTo>
                  <a:cubicBezTo>
                    <a:pt x="96" y="71"/>
                    <a:pt x="96" y="0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4680025" y="281715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8" y="0"/>
                  </a:moveTo>
                  <a:cubicBezTo>
                    <a:pt x="1" y="12"/>
                    <a:pt x="1" y="191"/>
                    <a:pt x="108" y="191"/>
                  </a:cubicBezTo>
                  <a:cubicBezTo>
                    <a:pt x="227" y="191"/>
                    <a:pt x="227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4280400" y="2872400"/>
              <a:ext cx="21825" cy="48850"/>
            </a:xfrm>
            <a:custGeom>
              <a:avLst/>
              <a:gdLst/>
              <a:ahLst/>
              <a:cxnLst/>
              <a:rect l="l" t="t" r="r" b="b"/>
              <a:pathLst>
                <a:path w="873" h="1954" extrusionOk="0">
                  <a:moveTo>
                    <a:pt x="225" y="0"/>
                  </a:moveTo>
                  <a:cubicBezTo>
                    <a:pt x="113" y="0"/>
                    <a:pt x="1" y="88"/>
                    <a:pt x="44" y="231"/>
                  </a:cubicBezTo>
                  <a:cubicBezTo>
                    <a:pt x="210" y="791"/>
                    <a:pt x="317" y="1374"/>
                    <a:pt x="591" y="1886"/>
                  </a:cubicBezTo>
                  <a:cubicBezTo>
                    <a:pt x="614" y="1932"/>
                    <a:pt x="663" y="1953"/>
                    <a:pt x="713" y="1953"/>
                  </a:cubicBezTo>
                  <a:cubicBezTo>
                    <a:pt x="791" y="1953"/>
                    <a:pt x="872" y="1902"/>
                    <a:pt x="865" y="1815"/>
                  </a:cubicBezTo>
                  <a:cubicBezTo>
                    <a:pt x="782" y="1231"/>
                    <a:pt x="579" y="683"/>
                    <a:pt x="401" y="124"/>
                  </a:cubicBezTo>
                  <a:cubicBezTo>
                    <a:pt x="372" y="39"/>
                    <a:pt x="299" y="0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4710100" y="2747200"/>
              <a:ext cx="13425" cy="10425"/>
            </a:xfrm>
            <a:custGeom>
              <a:avLst/>
              <a:gdLst/>
              <a:ahLst/>
              <a:cxnLst/>
              <a:rect l="l" t="t" r="r" b="b"/>
              <a:pathLst>
                <a:path w="537" h="417" extrusionOk="0">
                  <a:moveTo>
                    <a:pt x="262" y="0"/>
                  </a:moveTo>
                  <a:cubicBezTo>
                    <a:pt x="1" y="0"/>
                    <a:pt x="1" y="417"/>
                    <a:pt x="262" y="417"/>
                  </a:cubicBezTo>
                  <a:cubicBezTo>
                    <a:pt x="536" y="417"/>
                    <a:pt x="536" y="0"/>
                    <a:pt x="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3963375" y="1930425"/>
              <a:ext cx="21775" cy="51650"/>
            </a:xfrm>
            <a:custGeom>
              <a:avLst/>
              <a:gdLst/>
              <a:ahLst/>
              <a:cxnLst/>
              <a:rect l="l" t="t" r="r" b="b"/>
              <a:pathLst>
                <a:path w="871" h="2066" extrusionOk="0">
                  <a:moveTo>
                    <a:pt x="203" y="1"/>
                  </a:moveTo>
                  <a:cubicBezTo>
                    <a:pt x="103" y="1"/>
                    <a:pt x="1" y="80"/>
                    <a:pt x="44" y="203"/>
                  </a:cubicBezTo>
                  <a:cubicBezTo>
                    <a:pt x="235" y="798"/>
                    <a:pt x="413" y="1394"/>
                    <a:pt x="628" y="1989"/>
                  </a:cubicBezTo>
                  <a:cubicBezTo>
                    <a:pt x="642" y="2042"/>
                    <a:pt x="688" y="2066"/>
                    <a:pt x="734" y="2066"/>
                  </a:cubicBezTo>
                  <a:cubicBezTo>
                    <a:pt x="802" y="2066"/>
                    <a:pt x="870" y="2014"/>
                    <a:pt x="842" y="1929"/>
                  </a:cubicBezTo>
                  <a:cubicBezTo>
                    <a:pt x="699" y="1310"/>
                    <a:pt x="521" y="715"/>
                    <a:pt x="354" y="108"/>
                  </a:cubicBezTo>
                  <a:cubicBezTo>
                    <a:pt x="331" y="33"/>
                    <a:pt x="267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3990425" y="1905225"/>
              <a:ext cx="19450" cy="42700"/>
            </a:xfrm>
            <a:custGeom>
              <a:avLst/>
              <a:gdLst/>
              <a:ahLst/>
              <a:cxnLst/>
              <a:rect l="l" t="t" r="r" b="b"/>
              <a:pathLst>
                <a:path w="778" h="1708" extrusionOk="0">
                  <a:moveTo>
                    <a:pt x="102" y="1"/>
                  </a:moveTo>
                  <a:cubicBezTo>
                    <a:pt x="52" y="1"/>
                    <a:pt x="1" y="39"/>
                    <a:pt x="22" y="104"/>
                  </a:cubicBezTo>
                  <a:cubicBezTo>
                    <a:pt x="201" y="604"/>
                    <a:pt x="379" y="1116"/>
                    <a:pt x="558" y="1640"/>
                  </a:cubicBezTo>
                  <a:cubicBezTo>
                    <a:pt x="572" y="1687"/>
                    <a:pt x="612" y="1708"/>
                    <a:pt x="653" y="1708"/>
                  </a:cubicBezTo>
                  <a:cubicBezTo>
                    <a:pt x="715" y="1708"/>
                    <a:pt x="777" y="1659"/>
                    <a:pt x="748" y="1580"/>
                  </a:cubicBezTo>
                  <a:cubicBezTo>
                    <a:pt x="558" y="1068"/>
                    <a:pt x="379" y="568"/>
                    <a:pt x="177" y="56"/>
                  </a:cubicBezTo>
                  <a:cubicBezTo>
                    <a:pt x="167" y="18"/>
                    <a:pt x="13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3958525" y="2306950"/>
              <a:ext cx="5975" cy="5100"/>
            </a:xfrm>
            <a:custGeom>
              <a:avLst/>
              <a:gdLst/>
              <a:ahLst/>
              <a:cxnLst/>
              <a:rect l="l" t="t" r="r" b="b"/>
              <a:pathLst>
                <a:path w="239" h="204" extrusionOk="0">
                  <a:moveTo>
                    <a:pt x="119" y="1"/>
                  </a:moveTo>
                  <a:cubicBezTo>
                    <a:pt x="0" y="1"/>
                    <a:pt x="0" y="203"/>
                    <a:pt x="119" y="203"/>
                  </a:cubicBezTo>
                  <a:cubicBezTo>
                    <a:pt x="238" y="203"/>
                    <a:pt x="23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4028125" y="1867250"/>
              <a:ext cx="87800" cy="113250"/>
            </a:xfrm>
            <a:custGeom>
              <a:avLst/>
              <a:gdLst/>
              <a:ahLst/>
              <a:cxnLst/>
              <a:rect l="l" t="t" r="r" b="b"/>
              <a:pathLst>
                <a:path w="3512" h="4530" extrusionOk="0">
                  <a:moveTo>
                    <a:pt x="3255" y="1"/>
                  </a:moveTo>
                  <a:cubicBezTo>
                    <a:pt x="3202" y="1"/>
                    <a:pt x="3148" y="23"/>
                    <a:pt x="3110" y="75"/>
                  </a:cubicBezTo>
                  <a:cubicBezTo>
                    <a:pt x="2074" y="1480"/>
                    <a:pt x="979" y="2849"/>
                    <a:pt x="62" y="4302"/>
                  </a:cubicBezTo>
                  <a:cubicBezTo>
                    <a:pt x="0" y="4416"/>
                    <a:pt x="100" y="4529"/>
                    <a:pt x="200" y="4529"/>
                  </a:cubicBezTo>
                  <a:cubicBezTo>
                    <a:pt x="236" y="4529"/>
                    <a:pt x="272" y="4515"/>
                    <a:pt x="300" y="4480"/>
                  </a:cubicBezTo>
                  <a:cubicBezTo>
                    <a:pt x="1407" y="3135"/>
                    <a:pt x="2395" y="1670"/>
                    <a:pt x="3419" y="253"/>
                  </a:cubicBezTo>
                  <a:cubicBezTo>
                    <a:pt x="3512" y="127"/>
                    <a:pt x="3384" y="1"/>
                    <a:pt x="32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3896000" y="2230750"/>
              <a:ext cx="2125" cy="1825"/>
            </a:xfrm>
            <a:custGeom>
              <a:avLst/>
              <a:gdLst/>
              <a:ahLst/>
              <a:cxnLst/>
              <a:rect l="l" t="t" r="r" b="b"/>
              <a:pathLst>
                <a:path w="85" h="73" extrusionOk="0">
                  <a:moveTo>
                    <a:pt x="49" y="1"/>
                  </a:moveTo>
                  <a:cubicBezTo>
                    <a:pt x="1" y="1"/>
                    <a:pt x="1" y="72"/>
                    <a:pt x="49" y="72"/>
                  </a:cubicBezTo>
                  <a:cubicBezTo>
                    <a:pt x="84" y="72"/>
                    <a:pt x="84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3423025" y="3226125"/>
              <a:ext cx="436100" cy="19075"/>
            </a:xfrm>
            <a:custGeom>
              <a:avLst/>
              <a:gdLst/>
              <a:ahLst/>
              <a:cxnLst/>
              <a:rect l="l" t="t" r="r" b="b"/>
              <a:pathLst>
                <a:path w="17444" h="763" extrusionOk="0">
                  <a:moveTo>
                    <a:pt x="15634" y="0"/>
                  </a:moveTo>
                  <a:cubicBezTo>
                    <a:pt x="10419" y="60"/>
                    <a:pt x="5216" y="179"/>
                    <a:pt x="1" y="358"/>
                  </a:cubicBezTo>
                  <a:cubicBezTo>
                    <a:pt x="5823" y="548"/>
                    <a:pt x="11621" y="679"/>
                    <a:pt x="17444" y="762"/>
                  </a:cubicBezTo>
                  <a:cubicBezTo>
                    <a:pt x="16836" y="548"/>
                    <a:pt x="16205" y="286"/>
                    <a:pt x="15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4103175" y="3221950"/>
              <a:ext cx="1064150" cy="25625"/>
            </a:xfrm>
            <a:custGeom>
              <a:avLst/>
              <a:gdLst/>
              <a:ahLst/>
              <a:cxnLst/>
              <a:rect l="l" t="t" r="r" b="b"/>
              <a:pathLst>
                <a:path w="42566" h="1025" extrusionOk="0">
                  <a:moveTo>
                    <a:pt x="10943" y="1"/>
                  </a:moveTo>
                  <a:cubicBezTo>
                    <a:pt x="8847" y="191"/>
                    <a:pt x="6728" y="370"/>
                    <a:pt x="4620" y="548"/>
                  </a:cubicBezTo>
                  <a:cubicBezTo>
                    <a:pt x="3084" y="727"/>
                    <a:pt x="1537" y="882"/>
                    <a:pt x="1" y="1001"/>
                  </a:cubicBezTo>
                  <a:cubicBezTo>
                    <a:pt x="2561" y="1013"/>
                    <a:pt x="5120" y="1013"/>
                    <a:pt x="7680" y="1025"/>
                  </a:cubicBezTo>
                  <a:cubicBezTo>
                    <a:pt x="13502" y="1013"/>
                    <a:pt x="19301" y="1001"/>
                    <a:pt x="25123" y="906"/>
                  </a:cubicBezTo>
                  <a:cubicBezTo>
                    <a:pt x="30945" y="846"/>
                    <a:pt x="36743" y="715"/>
                    <a:pt x="42566" y="513"/>
                  </a:cubicBezTo>
                  <a:cubicBezTo>
                    <a:pt x="36743" y="310"/>
                    <a:pt x="30945" y="179"/>
                    <a:pt x="25123" y="108"/>
                  </a:cubicBezTo>
                  <a:cubicBezTo>
                    <a:pt x="20396" y="48"/>
                    <a:pt x="15657" y="13"/>
                    <a:pt x="109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4391300" y="3197250"/>
              <a:ext cx="786450" cy="23825"/>
            </a:xfrm>
            <a:custGeom>
              <a:avLst/>
              <a:gdLst/>
              <a:ahLst/>
              <a:cxnLst/>
              <a:rect l="l" t="t" r="r" b="b"/>
              <a:pathLst>
                <a:path w="31458" h="953" extrusionOk="0">
                  <a:moveTo>
                    <a:pt x="8478" y="0"/>
                  </a:moveTo>
                  <a:cubicBezTo>
                    <a:pt x="5668" y="381"/>
                    <a:pt x="2835" y="691"/>
                    <a:pt x="1" y="953"/>
                  </a:cubicBezTo>
                  <a:cubicBezTo>
                    <a:pt x="2918" y="941"/>
                    <a:pt x="5811" y="929"/>
                    <a:pt x="8716" y="893"/>
                  </a:cubicBezTo>
                  <a:cubicBezTo>
                    <a:pt x="10383" y="882"/>
                    <a:pt x="13443" y="858"/>
                    <a:pt x="15098" y="822"/>
                  </a:cubicBezTo>
                  <a:cubicBezTo>
                    <a:pt x="20551" y="751"/>
                    <a:pt x="26016" y="631"/>
                    <a:pt x="31457" y="453"/>
                  </a:cubicBezTo>
                  <a:cubicBezTo>
                    <a:pt x="26016" y="262"/>
                    <a:pt x="20551" y="143"/>
                    <a:pt x="15098" y="84"/>
                  </a:cubicBezTo>
                  <a:cubicBezTo>
                    <a:pt x="13431" y="48"/>
                    <a:pt x="10371" y="24"/>
                    <a:pt x="8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3401900" y="3199925"/>
              <a:ext cx="395025" cy="17875"/>
            </a:xfrm>
            <a:custGeom>
              <a:avLst/>
              <a:gdLst/>
              <a:ahLst/>
              <a:cxnLst/>
              <a:rect l="l" t="t" r="r" b="b"/>
              <a:pathLst>
                <a:path w="15801" h="715" extrusionOk="0">
                  <a:moveTo>
                    <a:pt x="14288" y="1"/>
                  </a:moveTo>
                  <a:cubicBezTo>
                    <a:pt x="9526" y="84"/>
                    <a:pt x="4763" y="179"/>
                    <a:pt x="1" y="346"/>
                  </a:cubicBezTo>
                  <a:cubicBezTo>
                    <a:pt x="5263" y="524"/>
                    <a:pt x="10538" y="644"/>
                    <a:pt x="15800" y="715"/>
                  </a:cubicBezTo>
                  <a:cubicBezTo>
                    <a:pt x="15372" y="513"/>
                    <a:pt x="14967" y="298"/>
                    <a:pt x="14598" y="155"/>
                  </a:cubicBezTo>
                  <a:cubicBezTo>
                    <a:pt x="14514" y="96"/>
                    <a:pt x="14407" y="48"/>
                    <a:pt x="14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3381075" y="3174325"/>
              <a:ext cx="356300" cy="16400"/>
            </a:xfrm>
            <a:custGeom>
              <a:avLst/>
              <a:gdLst/>
              <a:ahLst/>
              <a:cxnLst/>
              <a:rect l="l" t="t" r="r" b="b"/>
              <a:pathLst>
                <a:path w="14252" h="656" extrusionOk="0">
                  <a:moveTo>
                    <a:pt x="12823" y="1"/>
                  </a:moveTo>
                  <a:cubicBezTo>
                    <a:pt x="8537" y="72"/>
                    <a:pt x="4274" y="167"/>
                    <a:pt x="0" y="310"/>
                  </a:cubicBezTo>
                  <a:cubicBezTo>
                    <a:pt x="4751" y="477"/>
                    <a:pt x="9513" y="584"/>
                    <a:pt x="14252" y="656"/>
                  </a:cubicBezTo>
                  <a:cubicBezTo>
                    <a:pt x="13776" y="453"/>
                    <a:pt x="13299" y="227"/>
                    <a:pt x="12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4631825" y="3172250"/>
              <a:ext cx="556925" cy="20850"/>
            </a:xfrm>
            <a:custGeom>
              <a:avLst/>
              <a:gdLst/>
              <a:ahLst/>
              <a:cxnLst/>
              <a:rect l="l" t="t" r="r" b="b"/>
              <a:pathLst>
                <a:path w="22277" h="834" extrusionOk="0">
                  <a:moveTo>
                    <a:pt x="5132" y="0"/>
                  </a:moveTo>
                  <a:cubicBezTo>
                    <a:pt x="4620" y="84"/>
                    <a:pt x="4084" y="191"/>
                    <a:pt x="3560" y="274"/>
                  </a:cubicBezTo>
                  <a:cubicBezTo>
                    <a:pt x="3548" y="393"/>
                    <a:pt x="3524" y="512"/>
                    <a:pt x="3513" y="619"/>
                  </a:cubicBezTo>
                  <a:cubicBezTo>
                    <a:pt x="3502" y="691"/>
                    <a:pt x="3446" y="723"/>
                    <a:pt x="3385" y="723"/>
                  </a:cubicBezTo>
                  <a:cubicBezTo>
                    <a:pt x="3304" y="723"/>
                    <a:pt x="3215" y="667"/>
                    <a:pt x="3215" y="572"/>
                  </a:cubicBezTo>
                  <a:cubicBezTo>
                    <a:pt x="3215" y="500"/>
                    <a:pt x="3227" y="417"/>
                    <a:pt x="3227" y="334"/>
                  </a:cubicBezTo>
                  <a:lnTo>
                    <a:pt x="3227" y="334"/>
                  </a:lnTo>
                  <a:cubicBezTo>
                    <a:pt x="2155" y="512"/>
                    <a:pt x="1072" y="679"/>
                    <a:pt x="0" y="834"/>
                  </a:cubicBezTo>
                  <a:lnTo>
                    <a:pt x="48" y="834"/>
                  </a:lnTo>
                  <a:cubicBezTo>
                    <a:pt x="1429" y="810"/>
                    <a:pt x="5632" y="774"/>
                    <a:pt x="7013" y="739"/>
                  </a:cubicBezTo>
                  <a:cubicBezTo>
                    <a:pt x="12097" y="667"/>
                    <a:pt x="17193" y="560"/>
                    <a:pt x="22277" y="381"/>
                  </a:cubicBezTo>
                  <a:cubicBezTo>
                    <a:pt x="17193" y="203"/>
                    <a:pt x="12097" y="96"/>
                    <a:pt x="7013" y="24"/>
                  </a:cubicBezTo>
                  <a:cubicBezTo>
                    <a:pt x="6596" y="24"/>
                    <a:pt x="5906" y="12"/>
                    <a:pt x="5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3359925" y="3148725"/>
              <a:ext cx="318825" cy="14925"/>
            </a:xfrm>
            <a:custGeom>
              <a:avLst/>
              <a:gdLst/>
              <a:ahLst/>
              <a:cxnLst/>
              <a:rect l="l" t="t" r="r" b="b"/>
              <a:pathLst>
                <a:path w="12753" h="597" extrusionOk="0">
                  <a:moveTo>
                    <a:pt x="11562" y="1"/>
                  </a:moveTo>
                  <a:cubicBezTo>
                    <a:pt x="7704" y="60"/>
                    <a:pt x="3846" y="144"/>
                    <a:pt x="1" y="286"/>
                  </a:cubicBezTo>
                  <a:cubicBezTo>
                    <a:pt x="4251" y="429"/>
                    <a:pt x="8490" y="525"/>
                    <a:pt x="12752" y="596"/>
                  </a:cubicBezTo>
                  <a:cubicBezTo>
                    <a:pt x="12348" y="406"/>
                    <a:pt x="11967" y="203"/>
                    <a:pt x="115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4801475" y="3147550"/>
              <a:ext cx="398000" cy="16675"/>
            </a:xfrm>
            <a:custGeom>
              <a:avLst/>
              <a:gdLst/>
              <a:ahLst/>
              <a:cxnLst/>
              <a:rect l="l" t="t" r="r" b="b"/>
              <a:pathLst>
                <a:path w="15920" h="667" extrusionOk="0">
                  <a:moveTo>
                    <a:pt x="3144" y="0"/>
                  </a:moveTo>
                  <a:cubicBezTo>
                    <a:pt x="2096" y="238"/>
                    <a:pt x="1048" y="464"/>
                    <a:pt x="1" y="667"/>
                  </a:cubicBezTo>
                  <a:cubicBezTo>
                    <a:pt x="775" y="667"/>
                    <a:pt x="1418" y="667"/>
                    <a:pt x="1727" y="655"/>
                  </a:cubicBezTo>
                  <a:cubicBezTo>
                    <a:pt x="6466" y="584"/>
                    <a:pt x="11181" y="476"/>
                    <a:pt x="15919" y="310"/>
                  </a:cubicBezTo>
                  <a:cubicBezTo>
                    <a:pt x="11657" y="167"/>
                    <a:pt x="7395" y="72"/>
                    <a:pt x="3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3338500" y="3122525"/>
              <a:ext cx="286675" cy="14025"/>
            </a:xfrm>
            <a:custGeom>
              <a:avLst/>
              <a:gdLst/>
              <a:ahLst/>
              <a:cxnLst/>
              <a:rect l="l" t="t" r="r" b="b"/>
              <a:pathLst>
                <a:path w="11467" h="561" extrusionOk="0">
                  <a:moveTo>
                    <a:pt x="10502" y="1"/>
                  </a:moveTo>
                  <a:cubicBezTo>
                    <a:pt x="7013" y="84"/>
                    <a:pt x="3513" y="156"/>
                    <a:pt x="1" y="275"/>
                  </a:cubicBezTo>
                  <a:cubicBezTo>
                    <a:pt x="3834" y="406"/>
                    <a:pt x="7656" y="477"/>
                    <a:pt x="11466" y="561"/>
                  </a:cubicBezTo>
                  <a:cubicBezTo>
                    <a:pt x="11133" y="370"/>
                    <a:pt x="10823" y="203"/>
                    <a:pt x="105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4933050" y="3123125"/>
              <a:ext cx="276850" cy="13425"/>
            </a:xfrm>
            <a:custGeom>
              <a:avLst/>
              <a:gdLst/>
              <a:ahLst/>
              <a:cxnLst/>
              <a:rect l="l" t="t" r="r" b="b"/>
              <a:pathLst>
                <a:path w="11074" h="537" extrusionOk="0">
                  <a:moveTo>
                    <a:pt x="381" y="1"/>
                  </a:moveTo>
                  <a:lnTo>
                    <a:pt x="381" y="1"/>
                  </a:lnTo>
                  <a:cubicBezTo>
                    <a:pt x="453" y="156"/>
                    <a:pt x="393" y="394"/>
                    <a:pt x="143" y="453"/>
                  </a:cubicBezTo>
                  <a:cubicBezTo>
                    <a:pt x="107" y="477"/>
                    <a:pt x="72" y="477"/>
                    <a:pt x="36" y="489"/>
                  </a:cubicBezTo>
                  <a:lnTo>
                    <a:pt x="0" y="537"/>
                  </a:lnTo>
                  <a:cubicBezTo>
                    <a:pt x="3679" y="453"/>
                    <a:pt x="7382" y="382"/>
                    <a:pt x="11073" y="263"/>
                  </a:cubicBezTo>
                  <a:cubicBezTo>
                    <a:pt x="7513" y="144"/>
                    <a:pt x="3941" y="72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3317675" y="3096650"/>
              <a:ext cx="261350" cy="12525"/>
            </a:xfrm>
            <a:custGeom>
              <a:avLst/>
              <a:gdLst/>
              <a:ahLst/>
              <a:cxnLst/>
              <a:rect l="l" t="t" r="r" b="b"/>
              <a:pathLst>
                <a:path w="10454" h="501" extrusionOk="0">
                  <a:moveTo>
                    <a:pt x="9644" y="0"/>
                  </a:moveTo>
                  <a:cubicBezTo>
                    <a:pt x="6429" y="72"/>
                    <a:pt x="3215" y="131"/>
                    <a:pt x="0" y="250"/>
                  </a:cubicBezTo>
                  <a:cubicBezTo>
                    <a:pt x="3489" y="369"/>
                    <a:pt x="6965" y="441"/>
                    <a:pt x="10454" y="500"/>
                  </a:cubicBezTo>
                  <a:cubicBezTo>
                    <a:pt x="10180" y="345"/>
                    <a:pt x="9918" y="179"/>
                    <a:pt x="9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4944950" y="3096350"/>
              <a:ext cx="275650" cy="13425"/>
            </a:xfrm>
            <a:custGeom>
              <a:avLst/>
              <a:gdLst/>
              <a:ahLst/>
              <a:cxnLst/>
              <a:rect l="l" t="t" r="r" b="b"/>
              <a:pathLst>
                <a:path w="11026" h="537" extrusionOk="0">
                  <a:moveTo>
                    <a:pt x="262" y="0"/>
                  </a:moveTo>
                  <a:cubicBezTo>
                    <a:pt x="179" y="191"/>
                    <a:pt x="84" y="369"/>
                    <a:pt x="1" y="536"/>
                  </a:cubicBezTo>
                  <a:cubicBezTo>
                    <a:pt x="3691" y="453"/>
                    <a:pt x="7359" y="381"/>
                    <a:pt x="11026" y="262"/>
                  </a:cubicBezTo>
                  <a:cubicBezTo>
                    <a:pt x="7442" y="143"/>
                    <a:pt x="3846" y="72"/>
                    <a:pt x="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4957450" y="3069850"/>
              <a:ext cx="273875" cy="13425"/>
            </a:xfrm>
            <a:custGeom>
              <a:avLst/>
              <a:gdLst/>
              <a:ahLst/>
              <a:cxnLst/>
              <a:rect l="l" t="t" r="r" b="b"/>
              <a:pathLst>
                <a:path w="10955" h="537" extrusionOk="0">
                  <a:moveTo>
                    <a:pt x="215" y="1"/>
                  </a:moveTo>
                  <a:cubicBezTo>
                    <a:pt x="132" y="179"/>
                    <a:pt x="72" y="370"/>
                    <a:pt x="1" y="536"/>
                  </a:cubicBezTo>
                  <a:lnTo>
                    <a:pt x="24" y="536"/>
                  </a:lnTo>
                  <a:cubicBezTo>
                    <a:pt x="3680" y="441"/>
                    <a:pt x="7311" y="382"/>
                    <a:pt x="10954" y="263"/>
                  </a:cubicBezTo>
                  <a:cubicBezTo>
                    <a:pt x="7371" y="143"/>
                    <a:pt x="3787" y="72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3296525" y="3070450"/>
              <a:ext cx="241425" cy="11925"/>
            </a:xfrm>
            <a:custGeom>
              <a:avLst/>
              <a:gdLst/>
              <a:ahLst/>
              <a:cxnLst/>
              <a:rect l="l" t="t" r="r" b="b"/>
              <a:pathLst>
                <a:path w="9657" h="477" extrusionOk="0">
                  <a:moveTo>
                    <a:pt x="8990" y="0"/>
                  </a:moveTo>
                  <a:cubicBezTo>
                    <a:pt x="6001" y="84"/>
                    <a:pt x="2989" y="143"/>
                    <a:pt x="1" y="239"/>
                  </a:cubicBezTo>
                  <a:cubicBezTo>
                    <a:pt x="3215" y="358"/>
                    <a:pt x="6442" y="417"/>
                    <a:pt x="9657" y="477"/>
                  </a:cubicBezTo>
                  <a:cubicBezTo>
                    <a:pt x="9442" y="310"/>
                    <a:pt x="9216" y="167"/>
                    <a:pt x="8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3275400" y="3044550"/>
              <a:ext cx="226825" cy="11625"/>
            </a:xfrm>
            <a:custGeom>
              <a:avLst/>
              <a:gdLst/>
              <a:ahLst/>
              <a:cxnLst/>
              <a:rect l="l" t="t" r="r" b="b"/>
              <a:pathLst>
                <a:path w="9073" h="465" extrusionOk="0">
                  <a:moveTo>
                    <a:pt x="8573" y="1"/>
                  </a:moveTo>
                  <a:cubicBezTo>
                    <a:pt x="5715" y="72"/>
                    <a:pt x="2858" y="120"/>
                    <a:pt x="0" y="227"/>
                  </a:cubicBezTo>
                  <a:cubicBezTo>
                    <a:pt x="3013" y="322"/>
                    <a:pt x="6061" y="382"/>
                    <a:pt x="9073" y="465"/>
                  </a:cubicBezTo>
                  <a:cubicBezTo>
                    <a:pt x="8918" y="346"/>
                    <a:pt x="8751" y="227"/>
                    <a:pt x="8597" y="84"/>
                  </a:cubicBezTo>
                  <a:cubicBezTo>
                    <a:pt x="8585" y="60"/>
                    <a:pt x="8573" y="24"/>
                    <a:pt x="8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4967575" y="3043350"/>
              <a:ext cx="274450" cy="13425"/>
            </a:xfrm>
            <a:custGeom>
              <a:avLst/>
              <a:gdLst/>
              <a:ahLst/>
              <a:cxnLst/>
              <a:rect l="l" t="t" r="r" b="b"/>
              <a:pathLst>
                <a:path w="10978" h="537" extrusionOk="0">
                  <a:moveTo>
                    <a:pt x="167" y="1"/>
                  </a:moveTo>
                  <a:cubicBezTo>
                    <a:pt x="108" y="180"/>
                    <a:pt x="48" y="358"/>
                    <a:pt x="0" y="537"/>
                  </a:cubicBezTo>
                  <a:lnTo>
                    <a:pt x="1143" y="525"/>
                  </a:lnTo>
                  <a:cubicBezTo>
                    <a:pt x="4418" y="430"/>
                    <a:pt x="7692" y="394"/>
                    <a:pt x="10978" y="263"/>
                  </a:cubicBezTo>
                  <a:cubicBezTo>
                    <a:pt x="7704" y="156"/>
                    <a:pt x="4430" y="108"/>
                    <a:pt x="1143" y="13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3519175" y="3043650"/>
              <a:ext cx="625" cy="475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1" y="1"/>
                  </a:moveTo>
                  <a:cubicBezTo>
                    <a:pt x="7" y="13"/>
                    <a:pt x="13" y="19"/>
                    <a:pt x="17" y="19"/>
                  </a:cubicBezTo>
                  <a:cubicBezTo>
                    <a:pt x="21" y="19"/>
                    <a:pt x="24" y="13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28"/>
          <p:cNvGrpSpPr/>
          <p:nvPr/>
        </p:nvGrpSpPr>
        <p:grpSpPr>
          <a:xfrm rot="-1985458">
            <a:off x="-512319" y="-1004653"/>
            <a:ext cx="3236603" cy="2992665"/>
            <a:chOff x="2483025" y="1774950"/>
            <a:chExt cx="1815750" cy="1678900"/>
          </a:xfrm>
        </p:grpSpPr>
        <p:sp>
          <p:nvSpPr>
            <p:cNvPr id="253" name="Google Shape;253;p28"/>
            <p:cNvSpPr/>
            <p:nvPr/>
          </p:nvSpPr>
          <p:spPr>
            <a:xfrm>
              <a:off x="2546425" y="1800350"/>
              <a:ext cx="1653525" cy="1653500"/>
            </a:xfrm>
            <a:custGeom>
              <a:avLst/>
              <a:gdLst/>
              <a:ahLst/>
              <a:cxnLst/>
              <a:rect l="l" t="t" r="r" b="b"/>
              <a:pathLst>
                <a:path w="66141" h="66140" extrusionOk="0">
                  <a:moveTo>
                    <a:pt x="33077" y="1144"/>
                  </a:moveTo>
                  <a:cubicBezTo>
                    <a:pt x="50674" y="1144"/>
                    <a:pt x="64997" y="15467"/>
                    <a:pt x="64997" y="33064"/>
                  </a:cubicBezTo>
                  <a:cubicBezTo>
                    <a:pt x="64997" y="50673"/>
                    <a:pt x="50674" y="64997"/>
                    <a:pt x="33077" y="64997"/>
                  </a:cubicBezTo>
                  <a:cubicBezTo>
                    <a:pt x="15467" y="64997"/>
                    <a:pt x="1144" y="50673"/>
                    <a:pt x="1144" y="33064"/>
                  </a:cubicBezTo>
                  <a:cubicBezTo>
                    <a:pt x="1144" y="15467"/>
                    <a:pt x="15467" y="1144"/>
                    <a:pt x="33077" y="1144"/>
                  </a:cubicBezTo>
                  <a:close/>
                  <a:moveTo>
                    <a:pt x="33077" y="1"/>
                  </a:moveTo>
                  <a:cubicBezTo>
                    <a:pt x="14836" y="1"/>
                    <a:pt x="1" y="14836"/>
                    <a:pt x="1" y="33064"/>
                  </a:cubicBezTo>
                  <a:cubicBezTo>
                    <a:pt x="1" y="51304"/>
                    <a:pt x="14836" y="66140"/>
                    <a:pt x="33077" y="66140"/>
                  </a:cubicBezTo>
                  <a:cubicBezTo>
                    <a:pt x="51317" y="66140"/>
                    <a:pt x="66140" y="51304"/>
                    <a:pt x="66140" y="33064"/>
                  </a:cubicBezTo>
                  <a:cubicBezTo>
                    <a:pt x="66140" y="14836"/>
                    <a:pt x="51305" y="1"/>
                    <a:pt x="3307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3422725" y="3171350"/>
              <a:ext cx="425675" cy="206900"/>
            </a:xfrm>
            <a:custGeom>
              <a:avLst/>
              <a:gdLst/>
              <a:ahLst/>
              <a:cxnLst/>
              <a:rect l="l" t="t" r="r" b="b"/>
              <a:pathLst>
                <a:path w="17027" h="8276" extrusionOk="0">
                  <a:moveTo>
                    <a:pt x="17027" y="1"/>
                  </a:moveTo>
                  <a:cubicBezTo>
                    <a:pt x="17027" y="1"/>
                    <a:pt x="16848" y="215"/>
                    <a:pt x="16503" y="584"/>
                  </a:cubicBezTo>
                  <a:cubicBezTo>
                    <a:pt x="16193" y="953"/>
                    <a:pt x="15705" y="1477"/>
                    <a:pt x="15050" y="2060"/>
                  </a:cubicBezTo>
                  <a:cubicBezTo>
                    <a:pt x="13753" y="3251"/>
                    <a:pt x="11741" y="4620"/>
                    <a:pt x="9312" y="5668"/>
                  </a:cubicBezTo>
                  <a:cubicBezTo>
                    <a:pt x="6895" y="6740"/>
                    <a:pt x="4525" y="7359"/>
                    <a:pt x="2811" y="7728"/>
                  </a:cubicBezTo>
                  <a:cubicBezTo>
                    <a:pt x="1954" y="7918"/>
                    <a:pt x="1251" y="8049"/>
                    <a:pt x="763" y="8144"/>
                  </a:cubicBezTo>
                  <a:cubicBezTo>
                    <a:pt x="263" y="8228"/>
                    <a:pt x="1" y="8275"/>
                    <a:pt x="1" y="8275"/>
                  </a:cubicBezTo>
                  <a:cubicBezTo>
                    <a:pt x="1" y="8275"/>
                    <a:pt x="287" y="8264"/>
                    <a:pt x="775" y="8252"/>
                  </a:cubicBezTo>
                  <a:cubicBezTo>
                    <a:pt x="1275" y="8216"/>
                    <a:pt x="1989" y="8168"/>
                    <a:pt x="2870" y="8061"/>
                  </a:cubicBezTo>
                  <a:cubicBezTo>
                    <a:pt x="4633" y="7859"/>
                    <a:pt x="7085" y="7406"/>
                    <a:pt x="9597" y="6311"/>
                  </a:cubicBezTo>
                  <a:cubicBezTo>
                    <a:pt x="12133" y="5216"/>
                    <a:pt x="14110" y="3632"/>
                    <a:pt x="15301" y="2310"/>
                  </a:cubicBezTo>
                  <a:cubicBezTo>
                    <a:pt x="15908" y="1656"/>
                    <a:pt x="16336" y="1072"/>
                    <a:pt x="16610" y="655"/>
                  </a:cubicBezTo>
                  <a:cubicBezTo>
                    <a:pt x="16896" y="239"/>
                    <a:pt x="17027" y="1"/>
                    <a:pt x="1702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3488525" y="3212725"/>
              <a:ext cx="233375" cy="116700"/>
            </a:xfrm>
            <a:custGeom>
              <a:avLst/>
              <a:gdLst/>
              <a:ahLst/>
              <a:cxnLst/>
              <a:rect l="l" t="t" r="r" b="b"/>
              <a:pathLst>
                <a:path w="9335" h="4668" extrusionOk="0">
                  <a:moveTo>
                    <a:pt x="9335" y="1"/>
                  </a:moveTo>
                  <a:cubicBezTo>
                    <a:pt x="9335" y="1"/>
                    <a:pt x="9216" y="84"/>
                    <a:pt x="9001" y="251"/>
                  </a:cubicBezTo>
                  <a:cubicBezTo>
                    <a:pt x="8799" y="417"/>
                    <a:pt x="8466" y="655"/>
                    <a:pt x="8085" y="917"/>
                  </a:cubicBezTo>
                  <a:cubicBezTo>
                    <a:pt x="7287" y="1477"/>
                    <a:pt x="6180" y="2168"/>
                    <a:pt x="4894" y="2810"/>
                  </a:cubicBezTo>
                  <a:cubicBezTo>
                    <a:pt x="3620" y="3453"/>
                    <a:pt x="2393" y="3930"/>
                    <a:pt x="1489" y="4227"/>
                  </a:cubicBezTo>
                  <a:cubicBezTo>
                    <a:pt x="1036" y="4370"/>
                    <a:pt x="667" y="4477"/>
                    <a:pt x="405" y="4549"/>
                  </a:cubicBezTo>
                  <a:cubicBezTo>
                    <a:pt x="143" y="4632"/>
                    <a:pt x="0" y="4668"/>
                    <a:pt x="0" y="4668"/>
                  </a:cubicBezTo>
                  <a:lnTo>
                    <a:pt x="417" y="4668"/>
                  </a:lnTo>
                  <a:cubicBezTo>
                    <a:pt x="691" y="4656"/>
                    <a:pt x="1072" y="4632"/>
                    <a:pt x="1560" y="4573"/>
                  </a:cubicBezTo>
                  <a:cubicBezTo>
                    <a:pt x="2524" y="4430"/>
                    <a:pt x="3858" y="4108"/>
                    <a:pt x="5203" y="3441"/>
                  </a:cubicBezTo>
                  <a:cubicBezTo>
                    <a:pt x="6561" y="2751"/>
                    <a:pt x="7620" y="1894"/>
                    <a:pt x="8299" y="1191"/>
                  </a:cubicBezTo>
                  <a:cubicBezTo>
                    <a:pt x="8644" y="834"/>
                    <a:pt x="8918" y="536"/>
                    <a:pt x="9073" y="322"/>
                  </a:cubicBezTo>
                  <a:cubicBezTo>
                    <a:pt x="9239" y="120"/>
                    <a:pt x="9335" y="1"/>
                    <a:pt x="933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3550725" y="3216000"/>
              <a:ext cx="75050" cy="50925"/>
            </a:xfrm>
            <a:custGeom>
              <a:avLst/>
              <a:gdLst/>
              <a:ahLst/>
              <a:cxnLst/>
              <a:rect l="l" t="t" r="r" b="b"/>
              <a:pathLst>
                <a:path w="3002" h="2037" extrusionOk="0">
                  <a:moveTo>
                    <a:pt x="3001" y="1"/>
                  </a:moveTo>
                  <a:cubicBezTo>
                    <a:pt x="3001" y="1"/>
                    <a:pt x="2132" y="167"/>
                    <a:pt x="1310" y="727"/>
                  </a:cubicBezTo>
                  <a:cubicBezTo>
                    <a:pt x="477" y="1298"/>
                    <a:pt x="1" y="2037"/>
                    <a:pt x="1" y="2037"/>
                  </a:cubicBezTo>
                  <a:cubicBezTo>
                    <a:pt x="1" y="2037"/>
                    <a:pt x="858" y="1870"/>
                    <a:pt x="1691" y="1310"/>
                  </a:cubicBezTo>
                  <a:cubicBezTo>
                    <a:pt x="2525" y="739"/>
                    <a:pt x="3001" y="1"/>
                    <a:pt x="300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3539125" y="3190600"/>
              <a:ext cx="61925" cy="30250"/>
            </a:xfrm>
            <a:custGeom>
              <a:avLst/>
              <a:gdLst/>
              <a:ahLst/>
              <a:cxnLst/>
              <a:rect l="l" t="t" r="r" b="b"/>
              <a:pathLst>
                <a:path w="2477" h="1210" extrusionOk="0">
                  <a:moveTo>
                    <a:pt x="2350" y="1"/>
                  </a:moveTo>
                  <a:cubicBezTo>
                    <a:pt x="2117" y="1"/>
                    <a:pt x="1597" y="34"/>
                    <a:pt x="1084" y="290"/>
                  </a:cubicBezTo>
                  <a:cubicBezTo>
                    <a:pt x="405" y="636"/>
                    <a:pt x="0" y="1207"/>
                    <a:pt x="0" y="1207"/>
                  </a:cubicBezTo>
                  <a:cubicBezTo>
                    <a:pt x="0" y="1207"/>
                    <a:pt x="37" y="1210"/>
                    <a:pt x="102" y="1210"/>
                  </a:cubicBezTo>
                  <a:cubicBezTo>
                    <a:pt x="320" y="1210"/>
                    <a:pt x="858" y="1181"/>
                    <a:pt x="1381" y="933"/>
                  </a:cubicBezTo>
                  <a:cubicBezTo>
                    <a:pt x="2072" y="588"/>
                    <a:pt x="2477" y="5"/>
                    <a:pt x="2477" y="5"/>
                  </a:cubicBezTo>
                  <a:cubicBezTo>
                    <a:pt x="2477" y="5"/>
                    <a:pt x="2431" y="1"/>
                    <a:pt x="235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2764025" y="1887850"/>
              <a:ext cx="393825" cy="307225"/>
            </a:xfrm>
            <a:custGeom>
              <a:avLst/>
              <a:gdLst/>
              <a:ahLst/>
              <a:cxnLst/>
              <a:rect l="l" t="t" r="r" b="b"/>
              <a:pathLst>
                <a:path w="15753" h="12289" extrusionOk="0">
                  <a:moveTo>
                    <a:pt x="15752" y="1"/>
                  </a:moveTo>
                  <a:lnTo>
                    <a:pt x="15752" y="1"/>
                  </a:lnTo>
                  <a:cubicBezTo>
                    <a:pt x="15752" y="1"/>
                    <a:pt x="15467" y="72"/>
                    <a:pt x="14967" y="191"/>
                  </a:cubicBezTo>
                  <a:cubicBezTo>
                    <a:pt x="14705" y="251"/>
                    <a:pt x="14395" y="334"/>
                    <a:pt x="14050" y="453"/>
                  </a:cubicBezTo>
                  <a:cubicBezTo>
                    <a:pt x="13693" y="572"/>
                    <a:pt x="13300" y="692"/>
                    <a:pt x="12859" y="870"/>
                  </a:cubicBezTo>
                  <a:cubicBezTo>
                    <a:pt x="12431" y="1037"/>
                    <a:pt x="11954" y="1215"/>
                    <a:pt x="11466" y="1454"/>
                  </a:cubicBezTo>
                  <a:cubicBezTo>
                    <a:pt x="10978" y="1668"/>
                    <a:pt x="10454" y="1942"/>
                    <a:pt x="9906" y="2227"/>
                  </a:cubicBezTo>
                  <a:cubicBezTo>
                    <a:pt x="8811" y="2823"/>
                    <a:pt x="7668" y="3549"/>
                    <a:pt x="6537" y="4430"/>
                  </a:cubicBezTo>
                  <a:cubicBezTo>
                    <a:pt x="5418" y="5311"/>
                    <a:pt x="4430" y="6252"/>
                    <a:pt x="3596" y="7157"/>
                  </a:cubicBezTo>
                  <a:cubicBezTo>
                    <a:pt x="3191" y="7621"/>
                    <a:pt x="2787" y="8061"/>
                    <a:pt x="2465" y="8490"/>
                  </a:cubicBezTo>
                  <a:cubicBezTo>
                    <a:pt x="2120" y="8907"/>
                    <a:pt x="1822" y="9324"/>
                    <a:pt x="1548" y="9716"/>
                  </a:cubicBezTo>
                  <a:cubicBezTo>
                    <a:pt x="1286" y="10097"/>
                    <a:pt x="1060" y="10455"/>
                    <a:pt x="870" y="10776"/>
                  </a:cubicBezTo>
                  <a:cubicBezTo>
                    <a:pt x="679" y="11086"/>
                    <a:pt x="512" y="11371"/>
                    <a:pt x="393" y="11586"/>
                  </a:cubicBezTo>
                  <a:cubicBezTo>
                    <a:pt x="143" y="12038"/>
                    <a:pt x="0" y="12288"/>
                    <a:pt x="0" y="12288"/>
                  </a:cubicBezTo>
                  <a:cubicBezTo>
                    <a:pt x="0" y="12288"/>
                    <a:pt x="167" y="12062"/>
                    <a:pt x="477" y="11645"/>
                  </a:cubicBezTo>
                  <a:cubicBezTo>
                    <a:pt x="631" y="11443"/>
                    <a:pt x="810" y="11193"/>
                    <a:pt x="1048" y="10907"/>
                  </a:cubicBezTo>
                  <a:cubicBezTo>
                    <a:pt x="1286" y="10621"/>
                    <a:pt x="1524" y="10276"/>
                    <a:pt x="1834" y="9943"/>
                  </a:cubicBezTo>
                  <a:cubicBezTo>
                    <a:pt x="2132" y="9585"/>
                    <a:pt x="2465" y="9193"/>
                    <a:pt x="2834" y="8812"/>
                  </a:cubicBezTo>
                  <a:cubicBezTo>
                    <a:pt x="3191" y="8407"/>
                    <a:pt x="3608" y="8002"/>
                    <a:pt x="4025" y="7573"/>
                  </a:cubicBezTo>
                  <a:cubicBezTo>
                    <a:pt x="4882" y="6728"/>
                    <a:pt x="5882" y="5847"/>
                    <a:pt x="6966" y="4978"/>
                  </a:cubicBezTo>
                  <a:cubicBezTo>
                    <a:pt x="8073" y="4132"/>
                    <a:pt x="9168" y="3394"/>
                    <a:pt x="10204" y="2751"/>
                  </a:cubicBezTo>
                  <a:cubicBezTo>
                    <a:pt x="10716" y="2442"/>
                    <a:pt x="11216" y="2144"/>
                    <a:pt x="11692" y="1882"/>
                  </a:cubicBezTo>
                  <a:cubicBezTo>
                    <a:pt x="12145" y="1632"/>
                    <a:pt x="12597" y="1406"/>
                    <a:pt x="13014" y="1204"/>
                  </a:cubicBezTo>
                  <a:cubicBezTo>
                    <a:pt x="13431" y="989"/>
                    <a:pt x="13812" y="834"/>
                    <a:pt x="14145" y="680"/>
                  </a:cubicBezTo>
                  <a:cubicBezTo>
                    <a:pt x="14467" y="513"/>
                    <a:pt x="14764" y="394"/>
                    <a:pt x="15002" y="311"/>
                  </a:cubicBezTo>
                  <a:cubicBezTo>
                    <a:pt x="15478" y="96"/>
                    <a:pt x="15752" y="1"/>
                    <a:pt x="157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2832175" y="1989650"/>
              <a:ext cx="202450" cy="180125"/>
            </a:xfrm>
            <a:custGeom>
              <a:avLst/>
              <a:gdLst/>
              <a:ahLst/>
              <a:cxnLst/>
              <a:rect l="l" t="t" r="r" b="b"/>
              <a:pathLst>
                <a:path w="8098" h="7205" extrusionOk="0">
                  <a:moveTo>
                    <a:pt x="8097" y="1"/>
                  </a:moveTo>
                  <a:cubicBezTo>
                    <a:pt x="8097" y="1"/>
                    <a:pt x="7966" y="60"/>
                    <a:pt x="7716" y="179"/>
                  </a:cubicBezTo>
                  <a:cubicBezTo>
                    <a:pt x="7454" y="299"/>
                    <a:pt x="7085" y="477"/>
                    <a:pt x="6657" y="715"/>
                  </a:cubicBezTo>
                  <a:cubicBezTo>
                    <a:pt x="5776" y="1192"/>
                    <a:pt x="4621" y="1942"/>
                    <a:pt x="3466" y="2954"/>
                  </a:cubicBezTo>
                  <a:cubicBezTo>
                    <a:pt x="2335" y="3966"/>
                    <a:pt x="1465" y="5037"/>
                    <a:pt x="882" y="5847"/>
                  </a:cubicBezTo>
                  <a:cubicBezTo>
                    <a:pt x="584" y="6252"/>
                    <a:pt x="370" y="6597"/>
                    <a:pt x="227" y="6835"/>
                  </a:cubicBezTo>
                  <a:cubicBezTo>
                    <a:pt x="72" y="7073"/>
                    <a:pt x="1" y="7204"/>
                    <a:pt x="1" y="7204"/>
                  </a:cubicBezTo>
                  <a:lnTo>
                    <a:pt x="1132" y="6073"/>
                  </a:lnTo>
                  <a:cubicBezTo>
                    <a:pt x="1835" y="5394"/>
                    <a:pt x="2811" y="4454"/>
                    <a:pt x="3930" y="3466"/>
                  </a:cubicBezTo>
                  <a:cubicBezTo>
                    <a:pt x="5049" y="2489"/>
                    <a:pt x="6073" y="1608"/>
                    <a:pt x="6847" y="1001"/>
                  </a:cubicBezTo>
                  <a:cubicBezTo>
                    <a:pt x="7621" y="394"/>
                    <a:pt x="8097" y="1"/>
                    <a:pt x="809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2904825" y="2081625"/>
              <a:ext cx="61325" cy="47950"/>
            </a:xfrm>
            <a:custGeom>
              <a:avLst/>
              <a:gdLst/>
              <a:ahLst/>
              <a:cxnLst/>
              <a:rect l="l" t="t" r="r" b="b"/>
              <a:pathLst>
                <a:path w="2453" h="1918" extrusionOk="0">
                  <a:moveTo>
                    <a:pt x="2453" y="1"/>
                  </a:moveTo>
                  <a:cubicBezTo>
                    <a:pt x="2453" y="1"/>
                    <a:pt x="1691" y="144"/>
                    <a:pt x="1012" y="680"/>
                  </a:cubicBezTo>
                  <a:cubicBezTo>
                    <a:pt x="322" y="1215"/>
                    <a:pt x="0" y="1918"/>
                    <a:pt x="0" y="1918"/>
                  </a:cubicBezTo>
                  <a:cubicBezTo>
                    <a:pt x="0" y="1918"/>
                    <a:pt x="762" y="1775"/>
                    <a:pt x="1441" y="1239"/>
                  </a:cubicBezTo>
                  <a:cubicBezTo>
                    <a:pt x="2131" y="703"/>
                    <a:pt x="2453" y="1"/>
                    <a:pt x="245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4110925" y="2429900"/>
              <a:ext cx="29200" cy="310775"/>
            </a:xfrm>
            <a:custGeom>
              <a:avLst/>
              <a:gdLst/>
              <a:ahLst/>
              <a:cxnLst/>
              <a:rect l="l" t="t" r="r" b="b"/>
              <a:pathLst>
                <a:path w="1168" h="12431" extrusionOk="0">
                  <a:moveTo>
                    <a:pt x="0" y="0"/>
                  </a:moveTo>
                  <a:cubicBezTo>
                    <a:pt x="0" y="0"/>
                    <a:pt x="24" y="179"/>
                    <a:pt x="48" y="488"/>
                  </a:cubicBezTo>
                  <a:cubicBezTo>
                    <a:pt x="95" y="798"/>
                    <a:pt x="143" y="1262"/>
                    <a:pt x="179" y="1834"/>
                  </a:cubicBezTo>
                  <a:cubicBezTo>
                    <a:pt x="286" y="2941"/>
                    <a:pt x="393" y="4489"/>
                    <a:pt x="417" y="6203"/>
                  </a:cubicBezTo>
                  <a:cubicBezTo>
                    <a:pt x="453" y="7918"/>
                    <a:pt x="405" y="9466"/>
                    <a:pt x="346" y="10597"/>
                  </a:cubicBezTo>
                  <a:cubicBezTo>
                    <a:pt x="322" y="11156"/>
                    <a:pt x="286" y="11621"/>
                    <a:pt x="262" y="11930"/>
                  </a:cubicBezTo>
                  <a:cubicBezTo>
                    <a:pt x="238" y="12252"/>
                    <a:pt x="226" y="12430"/>
                    <a:pt x="226" y="12430"/>
                  </a:cubicBezTo>
                  <a:cubicBezTo>
                    <a:pt x="226" y="12430"/>
                    <a:pt x="274" y="12252"/>
                    <a:pt x="393" y="11942"/>
                  </a:cubicBezTo>
                  <a:cubicBezTo>
                    <a:pt x="476" y="11644"/>
                    <a:pt x="596" y="11204"/>
                    <a:pt x="715" y="10632"/>
                  </a:cubicBezTo>
                  <a:cubicBezTo>
                    <a:pt x="953" y="9525"/>
                    <a:pt x="1167" y="7942"/>
                    <a:pt x="1131" y="6191"/>
                  </a:cubicBezTo>
                  <a:cubicBezTo>
                    <a:pt x="1096" y="4453"/>
                    <a:pt x="822" y="2870"/>
                    <a:pt x="536" y="1774"/>
                  </a:cubicBezTo>
                  <a:cubicBezTo>
                    <a:pt x="405" y="1215"/>
                    <a:pt x="274" y="774"/>
                    <a:pt x="167" y="476"/>
                  </a:cubicBezTo>
                  <a:cubicBezTo>
                    <a:pt x="60" y="1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4076400" y="2491200"/>
              <a:ext cx="20250" cy="146775"/>
            </a:xfrm>
            <a:custGeom>
              <a:avLst/>
              <a:gdLst/>
              <a:ahLst/>
              <a:cxnLst/>
              <a:rect l="l" t="t" r="r" b="b"/>
              <a:pathLst>
                <a:path w="810" h="5871" extrusionOk="0">
                  <a:moveTo>
                    <a:pt x="107" y="1"/>
                  </a:moveTo>
                  <a:cubicBezTo>
                    <a:pt x="107" y="1"/>
                    <a:pt x="72" y="346"/>
                    <a:pt x="48" y="882"/>
                  </a:cubicBezTo>
                  <a:cubicBezTo>
                    <a:pt x="36" y="1418"/>
                    <a:pt x="0" y="2144"/>
                    <a:pt x="48" y="2942"/>
                  </a:cubicBezTo>
                  <a:cubicBezTo>
                    <a:pt x="72" y="3739"/>
                    <a:pt x="167" y="4466"/>
                    <a:pt x="238" y="5002"/>
                  </a:cubicBezTo>
                  <a:cubicBezTo>
                    <a:pt x="298" y="5537"/>
                    <a:pt x="369" y="5871"/>
                    <a:pt x="369" y="5871"/>
                  </a:cubicBezTo>
                  <a:cubicBezTo>
                    <a:pt x="369" y="5871"/>
                    <a:pt x="488" y="5549"/>
                    <a:pt x="607" y="5013"/>
                  </a:cubicBezTo>
                  <a:cubicBezTo>
                    <a:pt x="714" y="4478"/>
                    <a:pt x="810" y="3739"/>
                    <a:pt x="762" y="2918"/>
                  </a:cubicBezTo>
                  <a:cubicBezTo>
                    <a:pt x="714" y="2084"/>
                    <a:pt x="548" y="1358"/>
                    <a:pt x="405" y="834"/>
                  </a:cubicBezTo>
                  <a:cubicBezTo>
                    <a:pt x="238" y="310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4038875" y="2531700"/>
              <a:ext cx="19975" cy="78900"/>
            </a:xfrm>
            <a:custGeom>
              <a:avLst/>
              <a:gdLst/>
              <a:ahLst/>
              <a:cxnLst/>
              <a:rect l="l" t="t" r="r" b="b"/>
              <a:pathLst>
                <a:path w="799" h="3156" extrusionOk="0">
                  <a:moveTo>
                    <a:pt x="144" y="0"/>
                  </a:moveTo>
                  <a:cubicBezTo>
                    <a:pt x="144" y="0"/>
                    <a:pt x="84" y="203"/>
                    <a:pt x="60" y="500"/>
                  </a:cubicBezTo>
                  <a:cubicBezTo>
                    <a:pt x="13" y="798"/>
                    <a:pt x="1" y="1179"/>
                    <a:pt x="49" y="1607"/>
                  </a:cubicBezTo>
                  <a:cubicBezTo>
                    <a:pt x="108" y="2048"/>
                    <a:pt x="203" y="2417"/>
                    <a:pt x="310" y="2703"/>
                  </a:cubicBezTo>
                  <a:cubicBezTo>
                    <a:pt x="418" y="2977"/>
                    <a:pt x="501" y="3155"/>
                    <a:pt x="501" y="3155"/>
                  </a:cubicBezTo>
                  <a:cubicBezTo>
                    <a:pt x="501" y="3155"/>
                    <a:pt x="596" y="2977"/>
                    <a:pt x="668" y="2679"/>
                  </a:cubicBezTo>
                  <a:cubicBezTo>
                    <a:pt x="739" y="2393"/>
                    <a:pt x="799" y="1977"/>
                    <a:pt x="763" y="1536"/>
                  </a:cubicBezTo>
                  <a:cubicBezTo>
                    <a:pt x="715" y="1084"/>
                    <a:pt x="549" y="703"/>
                    <a:pt x="418" y="429"/>
                  </a:cubicBezTo>
                  <a:cubicBezTo>
                    <a:pt x="263" y="155"/>
                    <a:pt x="144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2709850" y="2941850"/>
              <a:ext cx="126525" cy="184275"/>
            </a:xfrm>
            <a:custGeom>
              <a:avLst/>
              <a:gdLst/>
              <a:ahLst/>
              <a:cxnLst/>
              <a:rect l="l" t="t" r="r" b="b"/>
              <a:pathLst>
                <a:path w="5061" h="7371" extrusionOk="0">
                  <a:moveTo>
                    <a:pt x="1" y="1"/>
                  </a:moveTo>
                  <a:cubicBezTo>
                    <a:pt x="1" y="1"/>
                    <a:pt x="12" y="132"/>
                    <a:pt x="60" y="358"/>
                  </a:cubicBezTo>
                  <a:cubicBezTo>
                    <a:pt x="108" y="584"/>
                    <a:pt x="179" y="906"/>
                    <a:pt x="298" y="1311"/>
                  </a:cubicBezTo>
                  <a:cubicBezTo>
                    <a:pt x="536" y="2108"/>
                    <a:pt x="965" y="3204"/>
                    <a:pt x="1691" y="4251"/>
                  </a:cubicBezTo>
                  <a:cubicBezTo>
                    <a:pt x="2417" y="5311"/>
                    <a:pt x="3287" y="6121"/>
                    <a:pt x="3941" y="6621"/>
                  </a:cubicBezTo>
                  <a:cubicBezTo>
                    <a:pt x="4263" y="6871"/>
                    <a:pt x="4549" y="7073"/>
                    <a:pt x="4751" y="7192"/>
                  </a:cubicBezTo>
                  <a:lnTo>
                    <a:pt x="5061" y="7371"/>
                  </a:lnTo>
                  <a:cubicBezTo>
                    <a:pt x="5061" y="7371"/>
                    <a:pt x="4989" y="7276"/>
                    <a:pt x="4823" y="7097"/>
                  </a:cubicBezTo>
                  <a:cubicBezTo>
                    <a:pt x="4656" y="6930"/>
                    <a:pt x="4453" y="6680"/>
                    <a:pt x="4180" y="6371"/>
                  </a:cubicBezTo>
                  <a:cubicBezTo>
                    <a:pt x="3644" y="5740"/>
                    <a:pt x="2977" y="4871"/>
                    <a:pt x="2275" y="3859"/>
                  </a:cubicBezTo>
                  <a:cubicBezTo>
                    <a:pt x="1596" y="2847"/>
                    <a:pt x="1013" y="1894"/>
                    <a:pt x="620" y="1180"/>
                  </a:cubicBezTo>
                  <a:cubicBezTo>
                    <a:pt x="417" y="822"/>
                    <a:pt x="262" y="525"/>
                    <a:pt x="167" y="310"/>
                  </a:cubicBezTo>
                  <a:cubicBezTo>
                    <a:pt x="60" y="120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2758975" y="2976675"/>
              <a:ext cx="50900" cy="73850"/>
            </a:xfrm>
            <a:custGeom>
              <a:avLst/>
              <a:gdLst/>
              <a:ahLst/>
              <a:cxnLst/>
              <a:rect l="l" t="t" r="r" b="b"/>
              <a:pathLst>
                <a:path w="2036" h="2954" extrusionOk="0">
                  <a:moveTo>
                    <a:pt x="12" y="1"/>
                  </a:moveTo>
                  <a:cubicBezTo>
                    <a:pt x="12" y="1"/>
                    <a:pt x="0" y="227"/>
                    <a:pt x="60" y="572"/>
                  </a:cubicBezTo>
                  <a:cubicBezTo>
                    <a:pt x="119" y="906"/>
                    <a:pt x="262" y="1370"/>
                    <a:pt x="560" y="1799"/>
                  </a:cubicBezTo>
                  <a:cubicBezTo>
                    <a:pt x="857" y="2239"/>
                    <a:pt x="1238" y="2537"/>
                    <a:pt x="1536" y="2716"/>
                  </a:cubicBezTo>
                  <a:cubicBezTo>
                    <a:pt x="1834" y="2894"/>
                    <a:pt x="2036" y="2954"/>
                    <a:pt x="2036" y="2954"/>
                  </a:cubicBezTo>
                  <a:cubicBezTo>
                    <a:pt x="2036" y="2954"/>
                    <a:pt x="1929" y="2739"/>
                    <a:pt x="1786" y="2466"/>
                  </a:cubicBezTo>
                  <a:cubicBezTo>
                    <a:pt x="1619" y="2180"/>
                    <a:pt x="1417" y="1787"/>
                    <a:pt x="1143" y="1406"/>
                  </a:cubicBezTo>
                  <a:cubicBezTo>
                    <a:pt x="881" y="1013"/>
                    <a:pt x="595" y="680"/>
                    <a:pt x="381" y="418"/>
                  </a:cubicBezTo>
                  <a:cubicBezTo>
                    <a:pt x="167" y="168"/>
                    <a:pt x="12" y="1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3598350" y="2251900"/>
              <a:ext cx="106000" cy="102425"/>
            </a:xfrm>
            <a:custGeom>
              <a:avLst/>
              <a:gdLst/>
              <a:ahLst/>
              <a:cxnLst/>
              <a:rect l="l" t="t" r="r" b="b"/>
              <a:pathLst>
                <a:path w="4240" h="4097" extrusionOk="0">
                  <a:moveTo>
                    <a:pt x="4239" y="0"/>
                  </a:moveTo>
                  <a:lnTo>
                    <a:pt x="4239" y="0"/>
                  </a:lnTo>
                  <a:cubicBezTo>
                    <a:pt x="4239" y="0"/>
                    <a:pt x="3953" y="203"/>
                    <a:pt x="3513" y="512"/>
                  </a:cubicBezTo>
                  <a:cubicBezTo>
                    <a:pt x="3287" y="679"/>
                    <a:pt x="3025" y="869"/>
                    <a:pt x="2727" y="1072"/>
                  </a:cubicBezTo>
                  <a:cubicBezTo>
                    <a:pt x="2572" y="1179"/>
                    <a:pt x="2430" y="1298"/>
                    <a:pt x="2263" y="1429"/>
                  </a:cubicBezTo>
                  <a:cubicBezTo>
                    <a:pt x="2096" y="1572"/>
                    <a:pt x="1965" y="1751"/>
                    <a:pt x="1858" y="1941"/>
                  </a:cubicBezTo>
                  <a:cubicBezTo>
                    <a:pt x="1751" y="2132"/>
                    <a:pt x="1679" y="2310"/>
                    <a:pt x="1560" y="2441"/>
                  </a:cubicBezTo>
                  <a:cubicBezTo>
                    <a:pt x="1453" y="2584"/>
                    <a:pt x="1310" y="2667"/>
                    <a:pt x="1144" y="2727"/>
                  </a:cubicBezTo>
                  <a:cubicBezTo>
                    <a:pt x="977" y="2798"/>
                    <a:pt x="798" y="2846"/>
                    <a:pt x="667" y="2977"/>
                  </a:cubicBezTo>
                  <a:cubicBezTo>
                    <a:pt x="513" y="3120"/>
                    <a:pt x="489" y="3298"/>
                    <a:pt x="477" y="3429"/>
                  </a:cubicBezTo>
                  <a:cubicBezTo>
                    <a:pt x="441" y="3679"/>
                    <a:pt x="310" y="3858"/>
                    <a:pt x="191" y="3965"/>
                  </a:cubicBezTo>
                  <a:cubicBezTo>
                    <a:pt x="84" y="4072"/>
                    <a:pt x="1" y="4096"/>
                    <a:pt x="1" y="4096"/>
                  </a:cubicBezTo>
                  <a:cubicBezTo>
                    <a:pt x="1" y="4096"/>
                    <a:pt x="84" y="4084"/>
                    <a:pt x="215" y="4013"/>
                  </a:cubicBezTo>
                  <a:cubicBezTo>
                    <a:pt x="358" y="3917"/>
                    <a:pt x="536" y="3739"/>
                    <a:pt x="596" y="3453"/>
                  </a:cubicBezTo>
                  <a:cubicBezTo>
                    <a:pt x="620" y="3310"/>
                    <a:pt x="667" y="3191"/>
                    <a:pt x="775" y="3096"/>
                  </a:cubicBezTo>
                  <a:cubicBezTo>
                    <a:pt x="882" y="3013"/>
                    <a:pt x="1037" y="2965"/>
                    <a:pt x="1215" y="2905"/>
                  </a:cubicBezTo>
                  <a:cubicBezTo>
                    <a:pt x="1382" y="2846"/>
                    <a:pt x="1608" y="2739"/>
                    <a:pt x="1739" y="2584"/>
                  </a:cubicBezTo>
                  <a:cubicBezTo>
                    <a:pt x="1894" y="2417"/>
                    <a:pt x="1977" y="2227"/>
                    <a:pt x="2084" y="2048"/>
                  </a:cubicBezTo>
                  <a:cubicBezTo>
                    <a:pt x="2263" y="1691"/>
                    <a:pt x="2572" y="1465"/>
                    <a:pt x="2858" y="1227"/>
                  </a:cubicBezTo>
                  <a:cubicBezTo>
                    <a:pt x="3120" y="989"/>
                    <a:pt x="3382" y="774"/>
                    <a:pt x="3584" y="596"/>
                  </a:cubicBezTo>
                  <a:cubicBezTo>
                    <a:pt x="3989" y="239"/>
                    <a:pt x="4239" y="0"/>
                    <a:pt x="423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3577525" y="2353400"/>
              <a:ext cx="13125" cy="11025"/>
            </a:xfrm>
            <a:custGeom>
              <a:avLst/>
              <a:gdLst/>
              <a:ahLst/>
              <a:cxnLst/>
              <a:rect l="l" t="t" r="r" b="b"/>
              <a:pathLst>
                <a:path w="525" h="441" extrusionOk="0">
                  <a:moveTo>
                    <a:pt x="405" y="0"/>
                  </a:moveTo>
                  <a:cubicBezTo>
                    <a:pt x="322" y="0"/>
                    <a:pt x="226" y="36"/>
                    <a:pt x="143" y="96"/>
                  </a:cubicBezTo>
                  <a:cubicBezTo>
                    <a:pt x="72" y="167"/>
                    <a:pt x="24" y="250"/>
                    <a:pt x="12" y="322"/>
                  </a:cubicBezTo>
                  <a:cubicBezTo>
                    <a:pt x="0" y="393"/>
                    <a:pt x="0" y="441"/>
                    <a:pt x="0" y="441"/>
                  </a:cubicBezTo>
                  <a:cubicBezTo>
                    <a:pt x="0" y="441"/>
                    <a:pt x="48" y="429"/>
                    <a:pt x="119" y="393"/>
                  </a:cubicBezTo>
                  <a:cubicBezTo>
                    <a:pt x="179" y="369"/>
                    <a:pt x="250" y="322"/>
                    <a:pt x="310" y="274"/>
                  </a:cubicBezTo>
                  <a:cubicBezTo>
                    <a:pt x="369" y="227"/>
                    <a:pt x="417" y="167"/>
                    <a:pt x="465" y="107"/>
                  </a:cubicBezTo>
                  <a:lnTo>
                    <a:pt x="524" y="24"/>
                  </a:lnTo>
                  <a:cubicBezTo>
                    <a:pt x="524" y="24"/>
                    <a:pt x="476" y="0"/>
                    <a:pt x="4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3592700" y="2398650"/>
              <a:ext cx="19375" cy="25900"/>
            </a:xfrm>
            <a:custGeom>
              <a:avLst/>
              <a:gdLst/>
              <a:ahLst/>
              <a:cxnLst/>
              <a:rect l="l" t="t" r="r" b="b"/>
              <a:pathLst>
                <a:path w="775" h="1036" extrusionOk="0">
                  <a:moveTo>
                    <a:pt x="0" y="0"/>
                  </a:moveTo>
                  <a:cubicBezTo>
                    <a:pt x="0" y="0"/>
                    <a:pt x="12" y="83"/>
                    <a:pt x="96" y="191"/>
                  </a:cubicBezTo>
                  <a:cubicBezTo>
                    <a:pt x="167" y="310"/>
                    <a:pt x="298" y="429"/>
                    <a:pt x="417" y="536"/>
                  </a:cubicBezTo>
                  <a:cubicBezTo>
                    <a:pt x="524" y="643"/>
                    <a:pt x="608" y="762"/>
                    <a:pt x="631" y="857"/>
                  </a:cubicBezTo>
                  <a:cubicBezTo>
                    <a:pt x="654" y="958"/>
                    <a:pt x="613" y="1027"/>
                    <a:pt x="608" y="1035"/>
                  </a:cubicBezTo>
                  <a:lnTo>
                    <a:pt x="608" y="1035"/>
                  </a:lnTo>
                  <a:cubicBezTo>
                    <a:pt x="620" y="1031"/>
                    <a:pt x="706" y="1004"/>
                    <a:pt x="727" y="857"/>
                  </a:cubicBezTo>
                  <a:cubicBezTo>
                    <a:pt x="774" y="726"/>
                    <a:pt x="727" y="500"/>
                    <a:pt x="572" y="357"/>
                  </a:cubicBezTo>
                  <a:cubicBezTo>
                    <a:pt x="417" y="226"/>
                    <a:pt x="274" y="167"/>
                    <a:pt x="167" y="107"/>
                  </a:cubicBezTo>
                  <a:cubicBezTo>
                    <a:pt x="60" y="48"/>
                    <a:pt x="0" y="0"/>
                    <a:pt x="0" y="0"/>
                  </a:cubicBezTo>
                  <a:close/>
                  <a:moveTo>
                    <a:pt x="608" y="1035"/>
                  </a:moveTo>
                  <a:lnTo>
                    <a:pt x="608" y="1035"/>
                  </a:lnTo>
                  <a:cubicBezTo>
                    <a:pt x="607" y="1036"/>
                    <a:pt x="606" y="1036"/>
                    <a:pt x="608" y="1036"/>
                  </a:cubicBezTo>
                  <a:cubicBezTo>
                    <a:pt x="608" y="1036"/>
                    <a:pt x="608" y="1036"/>
                    <a:pt x="608" y="1035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3617100" y="2548050"/>
              <a:ext cx="181000" cy="62325"/>
            </a:xfrm>
            <a:custGeom>
              <a:avLst/>
              <a:gdLst/>
              <a:ahLst/>
              <a:cxnLst/>
              <a:rect l="l" t="t" r="r" b="b"/>
              <a:pathLst>
                <a:path w="7240" h="2493" extrusionOk="0">
                  <a:moveTo>
                    <a:pt x="1" y="1"/>
                  </a:moveTo>
                  <a:cubicBezTo>
                    <a:pt x="1" y="1"/>
                    <a:pt x="334" y="335"/>
                    <a:pt x="834" y="846"/>
                  </a:cubicBezTo>
                  <a:cubicBezTo>
                    <a:pt x="1108" y="1108"/>
                    <a:pt x="1418" y="1406"/>
                    <a:pt x="1763" y="1739"/>
                  </a:cubicBezTo>
                  <a:cubicBezTo>
                    <a:pt x="1846" y="1823"/>
                    <a:pt x="1953" y="1918"/>
                    <a:pt x="2096" y="1977"/>
                  </a:cubicBezTo>
                  <a:cubicBezTo>
                    <a:pt x="2239" y="2037"/>
                    <a:pt x="2370" y="2037"/>
                    <a:pt x="2477" y="2073"/>
                  </a:cubicBezTo>
                  <a:cubicBezTo>
                    <a:pt x="2703" y="2132"/>
                    <a:pt x="2906" y="2299"/>
                    <a:pt x="3192" y="2418"/>
                  </a:cubicBezTo>
                  <a:cubicBezTo>
                    <a:pt x="3301" y="2468"/>
                    <a:pt x="3435" y="2492"/>
                    <a:pt x="3573" y="2492"/>
                  </a:cubicBezTo>
                  <a:cubicBezTo>
                    <a:pt x="3600" y="2492"/>
                    <a:pt x="3628" y="2491"/>
                    <a:pt x="3656" y="2489"/>
                  </a:cubicBezTo>
                  <a:cubicBezTo>
                    <a:pt x="3823" y="2477"/>
                    <a:pt x="3942" y="2406"/>
                    <a:pt x="4061" y="2358"/>
                  </a:cubicBezTo>
                  <a:cubicBezTo>
                    <a:pt x="4287" y="2263"/>
                    <a:pt x="4525" y="2239"/>
                    <a:pt x="4775" y="2227"/>
                  </a:cubicBezTo>
                  <a:cubicBezTo>
                    <a:pt x="4868" y="2223"/>
                    <a:pt x="4959" y="2221"/>
                    <a:pt x="5049" y="2221"/>
                  </a:cubicBezTo>
                  <a:cubicBezTo>
                    <a:pt x="5417" y="2221"/>
                    <a:pt x="5752" y="2254"/>
                    <a:pt x="6049" y="2263"/>
                  </a:cubicBezTo>
                  <a:cubicBezTo>
                    <a:pt x="6799" y="2299"/>
                    <a:pt x="7240" y="2311"/>
                    <a:pt x="7240" y="2311"/>
                  </a:cubicBezTo>
                  <a:cubicBezTo>
                    <a:pt x="7240" y="2311"/>
                    <a:pt x="6799" y="2251"/>
                    <a:pt x="6037" y="2156"/>
                  </a:cubicBezTo>
                  <a:cubicBezTo>
                    <a:pt x="5656" y="2120"/>
                    <a:pt x="5228" y="2037"/>
                    <a:pt x="4739" y="2037"/>
                  </a:cubicBezTo>
                  <a:cubicBezTo>
                    <a:pt x="4501" y="2037"/>
                    <a:pt x="4227" y="2073"/>
                    <a:pt x="3966" y="2156"/>
                  </a:cubicBezTo>
                  <a:cubicBezTo>
                    <a:pt x="3835" y="2204"/>
                    <a:pt x="3716" y="2263"/>
                    <a:pt x="3608" y="2275"/>
                  </a:cubicBezTo>
                  <a:cubicBezTo>
                    <a:pt x="3585" y="2280"/>
                    <a:pt x="3561" y="2283"/>
                    <a:pt x="3536" y="2283"/>
                  </a:cubicBezTo>
                  <a:cubicBezTo>
                    <a:pt x="3449" y="2283"/>
                    <a:pt x="3356" y="2253"/>
                    <a:pt x="3263" y="2216"/>
                  </a:cubicBezTo>
                  <a:cubicBezTo>
                    <a:pt x="3025" y="2132"/>
                    <a:pt x="2799" y="1954"/>
                    <a:pt x="2525" y="1882"/>
                  </a:cubicBezTo>
                  <a:cubicBezTo>
                    <a:pt x="2370" y="1835"/>
                    <a:pt x="2239" y="1846"/>
                    <a:pt x="2144" y="1799"/>
                  </a:cubicBezTo>
                  <a:cubicBezTo>
                    <a:pt x="2061" y="1763"/>
                    <a:pt x="1965" y="1680"/>
                    <a:pt x="1882" y="1608"/>
                  </a:cubicBezTo>
                  <a:cubicBezTo>
                    <a:pt x="1525" y="1287"/>
                    <a:pt x="1191" y="1001"/>
                    <a:pt x="918" y="763"/>
                  </a:cubicBezTo>
                  <a:cubicBezTo>
                    <a:pt x="346" y="2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3842425" y="2585875"/>
              <a:ext cx="60150" cy="15200"/>
            </a:xfrm>
            <a:custGeom>
              <a:avLst/>
              <a:gdLst/>
              <a:ahLst/>
              <a:cxnLst/>
              <a:rect l="l" t="t" r="r" b="b"/>
              <a:pathLst>
                <a:path w="2406" h="608" extrusionOk="0">
                  <a:moveTo>
                    <a:pt x="1251" y="0"/>
                  </a:moveTo>
                  <a:cubicBezTo>
                    <a:pt x="858" y="0"/>
                    <a:pt x="560" y="179"/>
                    <a:pt x="358" y="238"/>
                  </a:cubicBezTo>
                  <a:cubicBezTo>
                    <a:pt x="144" y="310"/>
                    <a:pt x="1" y="310"/>
                    <a:pt x="1" y="310"/>
                  </a:cubicBezTo>
                  <a:cubicBezTo>
                    <a:pt x="1" y="310"/>
                    <a:pt x="92" y="340"/>
                    <a:pt x="251" y="340"/>
                  </a:cubicBezTo>
                  <a:cubicBezTo>
                    <a:pt x="290" y="340"/>
                    <a:pt x="334" y="338"/>
                    <a:pt x="382" y="333"/>
                  </a:cubicBezTo>
                  <a:cubicBezTo>
                    <a:pt x="620" y="322"/>
                    <a:pt x="901" y="214"/>
                    <a:pt x="1216" y="214"/>
                  </a:cubicBezTo>
                  <a:cubicBezTo>
                    <a:pt x="1231" y="214"/>
                    <a:pt x="1247" y="214"/>
                    <a:pt x="1263" y="214"/>
                  </a:cubicBezTo>
                  <a:cubicBezTo>
                    <a:pt x="1596" y="238"/>
                    <a:pt x="1870" y="322"/>
                    <a:pt x="2084" y="417"/>
                  </a:cubicBezTo>
                  <a:cubicBezTo>
                    <a:pt x="2287" y="512"/>
                    <a:pt x="2406" y="607"/>
                    <a:pt x="2406" y="607"/>
                  </a:cubicBezTo>
                  <a:cubicBezTo>
                    <a:pt x="2406" y="607"/>
                    <a:pt x="2334" y="488"/>
                    <a:pt x="2144" y="322"/>
                  </a:cubicBezTo>
                  <a:cubicBezTo>
                    <a:pt x="1953" y="155"/>
                    <a:pt x="1632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3942750" y="2738550"/>
              <a:ext cx="32175" cy="103625"/>
            </a:xfrm>
            <a:custGeom>
              <a:avLst/>
              <a:gdLst/>
              <a:ahLst/>
              <a:cxnLst/>
              <a:rect l="l" t="t" r="r" b="b"/>
              <a:pathLst>
                <a:path w="1287" h="4145" extrusionOk="0">
                  <a:moveTo>
                    <a:pt x="107" y="1"/>
                  </a:moveTo>
                  <a:lnTo>
                    <a:pt x="107" y="1"/>
                  </a:lnTo>
                  <a:cubicBezTo>
                    <a:pt x="107" y="1"/>
                    <a:pt x="60" y="49"/>
                    <a:pt x="36" y="168"/>
                  </a:cubicBezTo>
                  <a:cubicBezTo>
                    <a:pt x="0" y="287"/>
                    <a:pt x="36" y="477"/>
                    <a:pt x="167" y="656"/>
                  </a:cubicBezTo>
                  <a:cubicBezTo>
                    <a:pt x="286" y="846"/>
                    <a:pt x="512" y="989"/>
                    <a:pt x="703" y="1168"/>
                  </a:cubicBezTo>
                  <a:cubicBezTo>
                    <a:pt x="881" y="1346"/>
                    <a:pt x="1000" y="1596"/>
                    <a:pt x="1012" y="1894"/>
                  </a:cubicBezTo>
                  <a:cubicBezTo>
                    <a:pt x="1048" y="2489"/>
                    <a:pt x="881" y="3061"/>
                    <a:pt x="834" y="3466"/>
                  </a:cubicBezTo>
                  <a:cubicBezTo>
                    <a:pt x="774" y="3882"/>
                    <a:pt x="750" y="4144"/>
                    <a:pt x="750" y="4144"/>
                  </a:cubicBezTo>
                  <a:cubicBezTo>
                    <a:pt x="750" y="4144"/>
                    <a:pt x="834" y="3906"/>
                    <a:pt x="953" y="3501"/>
                  </a:cubicBezTo>
                  <a:cubicBezTo>
                    <a:pt x="1012" y="3311"/>
                    <a:pt x="1072" y="3073"/>
                    <a:pt x="1155" y="2799"/>
                  </a:cubicBezTo>
                  <a:cubicBezTo>
                    <a:pt x="1227" y="2513"/>
                    <a:pt x="1286" y="2216"/>
                    <a:pt x="1250" y="1882"/>
                  </a:cubicBezTo>
                  <a:cubicBezTo>
                    <a:pt x="1238" y="1549"/>
                    <a:pt x="1072" y="1203"/>
                    <a:pt x="834" y="1025"/>
                  </a:cubicBezTo>
                  <a:cubicBezTo>
                    <a:pt x="619" y="834"/>
                    <a:pt x="393" y="751"/>
                    <a:pt x="262" y="596"/>
                  </a:cubicBezTo>
                  <a:cubicBezTo>
                    <a:pt x="119" y="453"/>
                    <a:pt x="60" y="287"/>
                    <a:pt x="60" y="180"/>
                  </a:cubicBezTo>
                  <a:cubicBezTo>
                    <a:pt x="60" y="61"/>
                    <a:pt x="107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3953150" y="2856125"/>
              <a:ext cx="24450" cy="94400"/>
            </a:xfrm>
            <a:custGeom>
              <a:avLst/>
              <a:gdLst/>
              <a:ahLst/>
              <a:cxnLst/>
              <a:rect l="l" t="t" r="r" b="b"/>
              <a:pathLst>
                <a:path w="978" h="3776" extrusionOk="0">
                  <a:moveTo>
                    <a:pt x="299" y="1"/>
                  </a:moveTo>
                  <a:cubicBezTo>
                    <a:pt x="299" y="1"/>
                    <a:pt x="298" y="1"/>
                    <a:pt x="296" y="2"/>
                  </a:cubicBezTo>
                  <a:lnTo>
                    <a:pt x="296" y="2"/>
                  </a:lnTo>
                  <a:cubicBezTo>
                    <a:pt x="301" y="1"/>
                    <a:pt x="302" y="1"/>
                    <a:pt x="299" y="1"/>
                  </a:cubicBezTo>
                  <a:close/>
                  <a:moveTo>
                    <a:pt x="296" y="2"/>
                  </a:moveTo>
                  <a:cubicBezTo>
                    <a:pt x="283" y="6"/>
                    <a:pt x="239" y="22"/>
                    <a:pt x="168" y="84"/>
                  </a:cubicBezTo>
                  <a:cubicBezTo>
                    <a:pt x="72" y="156"/>
                    <a:pt x="1" y="299"/>
                    <a:pt x="1" y="501"/>
                  </a:cubicBezTo>
                  <a:cubicBezTo>
                    <a:pt x="1" y="894"/>
                    <a:pt x="180" y="1370"/>
                    <a:pt x="394" y="1882"/>
                  </a:cubicBezTo>
                  <a:cubicBezTo>
                    <a:pt x="596" y="2382"/>
                    <a:pt x="799" y="2847"/>
                    <a:pt x="870" y="3192"/>
                  </a:cubicBezTo>
                  <a:cubicBezTo>
                    <a:pt x="894" y="3370"/>
                    <a:pt x="906" y="3501"/>
                    <a:pt x="930" y="3609"/>
                  </a:cubicBezTo>
                  <a:cubicBezTo>
                    <a:pt x="942" y="3716"/>
                    <a:pt x="942" y="3775"/>
                    <a:pt x="942" y="3775"/>
                  </a:cubicBezTo>
                  <a:lnTo>
                    <a:pt x="942" y="3597"/>
                  </a:lnTo>
                  <a:cubicBezTo>
                    <a:pt x="953" y="3489"/>
                    <a:pt x="977" y="3335"/>
                    <a:pt x="953" y="3156"/>
                  </a:cubicBezTo>
                  <a:cubicBezTo>
                    <a:pt x="942" y="2799"/>
                    <a:pt x="811" y="2299"/>
                    <a:pt x="584" y="1787"/>
                  </a:cubicBezTo>
                  <a:cubicBezTo>
                    <a:pt x="394" y="1287"/>
                    <a:pt x="156" y="822"/>
                    <a:pt x="108" y="501"/>
                  </a:cubicBezTo>
                  <a:cubicBezTo>
                    <a:pt x="96" y="334"/>
                    <a:pt x="120" y="180"/>
                    <a:pt x="180" y="108"/>
                  </a:cubicBezTo>
                  <a:cubicBezTo>
                    <a:pt x="232" y="45"/>
                    <a:pt x="285" y="9"/>
                    <a:pt x="296" y="2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3961800" y="2979375"/>
              <a:ext cx="15800" cy="52400"/>
            </a:xfrm>
            <a:custGeom>
              <a:avLst/>
              <a:gdLst/>
              <a:ahLst/>
              <a:cxnLst/>
              <a:rect l="l" t="t" r="r" b="b"/>
              <a:pathLst>
                <a:path w="632" h="2096" extrusionOk="0">
                  <a:moveTo>
                    <a:pt x="631" y="0"/>
                  </a:moveTo>
                  <a:cubicBezTo>
                    <a:pt x="631" y="0"/>
                    <a:pt x="357" y="429"/>
                    <a:pt x="179" y="1024"/>
                  </a:cubicBezTo>
                  <a:cubicBezTo>
                    <a:pt x="95" y="1310"/>
                    <a:pt x="0" y="1607"/>
                    <a:pt x="60" y="1834"/>
                  </a:cubicBezTo>
                  <a:cubicBezTo>
                    <a:pt x="72" y="1941"/>
                    <a:pt x="155" y="2024"/>
                    <a:pt x="191" y="2060"/>
                  </a:cubicBezTo>
                  <a:cubicBezTo>
                    <a:pt x="250" y="2096"/>
                    <a:pt x="286" y="2096"/>
                    <a:pt x="286" y="2096"/>
                  </a:cubicBezTo>
                  <a:lnTo>
                    <a:pt x="226" y="2036"/>
                  </a:lnTo>
                  <a:cubicBezTo>
                    <a:pt x="191" y="2000"/>
                    <a:pt x="179" y="1917"/>
                    <a:pt x="179" y="1834"/>
                  </a:cubicBezTo>
                  <a:cubicBezTo>
                    <a:pt x="179" y="1643"/>
                    <a:pt x="310" y="1405"/>
                    <a:pt x="405" y="1107"/>
                  </a:cubicBezTo>
                  <a:cubicBezTo>
                    <a:pt x="584" y="524"/>
                    <a:pt x="631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3812375" y="2229200"/>
              <a:ext cx="46750" cy="9325"/>
            </a:xfrm>
            <a:custGeom>
              <a:avLst/>
              <a:gdLst/>
              <a:ahLst/>
              <a:cxnLst/>
              <a:rect l="l" t="t" r="r" b="b"/>
              <a:pathLst>
                <a:path w="1870" h="373" extrusionOk="0">
                  <a:moveTo>
                    <a:pt x="826" y="0"/>
                  </a:moveTo>
                  <a:cubicBezTo>
                    <a:pt x="601" y="0"/>
                    <a:pt x="411" y="25"/>
                    <a:pt x="262" y="75"/>
                  </a:cubicBezTo>
                  <a:cubicBezTo>
                    <a:pt x="96" y="122"/>
                    <a:pt x="0" y="182"/>
                    <a:pt x="0" y="182"/>
                  </a:cubicBezTo>
                  <a:cubicBezTo>
                    <a:pt x="0" y="182"/>
                    <a:pt x="429" y="182"/>
                    <a:pt x="929" y="242"/>
                  </a:cubicBezTo>
                  <a:cubicBezTo>
                    <a:pt x="1441" y="301"/>
                    <a:pt x="1870" y="373"/>
                    <a:pt x="1870" y="373"/>
                  </a:cubicBezTo>
                  <a:cubicBezTo>
                    <a:pt x="1870" y="373"/>
                    <a:pt x="1786" y="301"/>
                    <a:pt x="1631" y="218"/>
                  </a:cubicBezTo>
                  <a:cubicBezTo>
                    <a:pt x="1465" y="122"/>
                    <a:pt x="1250" y="39"/>
                    <a:pt x="965" y="3"/>
                  </a:cubicBezTo>
                  <a:cubicBezTo>
                    <a:pt x="917" y="1"/>
                    <a:pt x="871" y="0"/>
                    <a:pt x="826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3881125" y="2265300"/>
              <a:ext cx="18175" cy="7450"/>
            </a:xfrm>
            <a:custGeom>
              <a:avLst/>
              <a:gdLst/>
              <a:ahLst/>
              <a:cxnLst/>
              <a:rect l="l" t="t" r="r" b="b"/>
              <a:pathLst>
                <a:path w="727" h="298" extrusionOk="0">
                  <a:moveTo>
                    <a:pt x="188" y="1"/>
                  </a:moveTo>
                  <a:cubicBezTo>
                    <a:pt x="80" y="1"/>
                    <a:pt x="1" y="24"/>
                    <a:pt x="1" y="24"/>
                  </a:cubicBezTo>
                  <a:cubicBezTo>
                    <a:pt x="1" y="24"/>
                    <a:pt x="120" y="179"/>
                    <a:pt x="322" y="262"/>
                  </a:cubicBezTo>
                  <a:cubicBezTo>
                    <a:pt x="398" y="289"/>
                    <a:pt x="474" y="297"/>
                    <a:pt x="539" y="297"/>
                  </a:cubicBezTo>
                  <a:cubicBezTo>
                    <a:pt x="648" y="297"/>
                    <a:pt x="727" y="274"/>
                    <a:pt x="727" y="274"/>
                  </a:cubicBezTo>
                  <a:cubicBezTo>
                    <a:pt x="727" y="274"/>
                    <a:pt x="608" y="107"/>
                    <a:pt x="405" y="36"/>
                  </a:cubicBezTo>
                  <a:cubicBezTo>
                    <a:pt x="330" y="9"/>
                    <a:pt x="254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2925650" y="2532000"/>
              <a:ext cx="24425" cy="7450"/>
            </a:xfrm>
            <a:custGeom>
              <a:avLst/>
              <a:gdLst/>
              <a:ahLst/>
              <a:cxnLst/>
              <a:rect l="l" t="t" r="r" b="b"/>
              <a:pathLst>
                <a:path w="977" h="298" extrusionOk="0">
                  <a:moveTo>
                    <a:pt x="238" y="1"/>
                  </a:moveTo>
                  <a:cubicBezTo>
                    <a:pt x="98" y="1"/>
                    <a:pt x="1" y="24"/>
                    <a:pt x="1" y="24"/>
                  </a:cubicBezTo>
                  <a:cubicBezTo>
                    <a:pt x="1" y="24"/>
                    <a:pt x="191" y="191"/>
                    <a:pt x="465" y="262"/>
                  </a:cubicBezTo>
                  <a:cubicBezTo>
                    <a:pt x="563" y="289"/>
                    <a:pt x="660" y="297"/>
                    <a:pt x="742" y="297"/>
                  </a:cubicBezTo>
                  <a:cubicBezTo>
                    <a:pt x="879" y="297"/>
                    <a:pt x="977" y="274"/>
                    <a:pt x="977" y="274"/>
                  </a:cubicBezTo>
                  <a:cubicBezTo>
                    <a:pt x="977" y="274"/>
                    <a:pt x="786" y="107"/>
                    <a:pt x="524" y="36"/>
                  </a:cubicBezTo>
                  <a:cubicBezTo>
                    <a:pt x="422" y="9"/>
                    <a:pt x="322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2970600" y="2549150"/>
              <a:ext cx="138125" cy="62050"/>
            </a:xfrm>
            <a:custGeom>
              <a:avLst/>
              <a:gdLst/>
              <a:ahLst/>
              <a:cxnLst/>
              <a:rect l="l" t="t" r="r" b="b"/>
              <a:pathLst>
                <a:path w="5525" h="2482" extrusionOk="0">
                  <a:moveTo>
                    <a:pt x="1078" y="1"/>
                  </a:moveTo>
                  <a:cubicBezTo>
                    <a:pt x="1018" y="1"/>
                    <a:pt x="961" y="2"/>
                    <a:pt x="905" y="5"/>
                  </a:cubicBezTo>
                  <a:cubicBezTo>
                    <a:pt x="631" y="17"/>
                    <a:pt x="405" y="52"/>
                    <a:pt x="239" y="64"/>
                  </a:cubicBezTo>
                  <a:cubicBezTo>
                    <a:pt x="96" y="76"/>
                    <a:pt x="0" y="88"/>
                    <a:pt x="0" y="88"/>
                  </a:cubicBezTo>
                  <a:lnTo>
                    <a:pt x="239" y="88"/>
                  </a:lnTo>
                  <a:cubicBezTo>
                    <a:pt x="405" y="88"/>
                    <a:pt x="631" y="88"/>
                    <a:pt x="905" y="112"/>
                  </a:cubicBezTo>
                  <a:cubicBezTo>
                    <a:pt x="1191" y="136"/>
                    <a:pt x="1524" y="171"/>
                    <a:pt x="1858" y="290"/>
                  </a:cubicBezTo>
                  <a:cubicBezTo>
                    <a:pt x="2215" y="386"/>
                    <a:pt x="2560" y="588"/>
                    <a:pt x="2917" y="802"/>
                  </a:cubicBezTo>
                  <a:cubicBezTo>
                    <a:pt x="3608" y="1279"/>
                    <a:pt x="4215" y="1791"/>
                    <a:pt x="4703" y="2076"/>
                  </a:cubicBezTo>
                  <a:cubicBezTo>
                    <a:pt x="4941" y="2219"/>
                    <a:pt x="5156" y="2326"/>
                    <a:pt x="5299" y="2386"/>
                  </a:cubicBezTo>
                  <a:lnTo>
                    <a:pt x="5525" y="2481"/>
                  </a:lnTo>
                  <a:cubicBezTo>
                    <a:pt x="5525" y="2481"/>
                    <a:pt x="5453" y="2433"/>
                    <a:pt x="5299" y="2374"/>
                  </a:cubicBezTo>
                  <a:cubicBezTo>
                    <a:pt x="5168" y="2291"/>
                    <a:pt x="4977" y="2160"/>
                    <a:pt x="4751" y="1993"/>
                  </a:cubicBezTo>
                  <a:cubicBezTo>
                    <a:pt x="4299" y="1660"/>
                    <a:pt x="3751" y="1124"/>
                    <a:pt x="3025" y="624"/>
                  </a:cubicBezTo>
                  <a:cubicBezTo>
                    <a:pt x="2667" y="386"/>
                    <a:pt x="2274" y="195"/>
                    <a:pt x="1905" y="112"/>
                  </a:cubicBezTo>
                  <a:cubicBezTo>
                    <a:pt x="1608" y="25"/>
                    <a:pt x="1326" y="1"/>
                    <a:pt x="107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3293250" y="2759100"/>
              <a:ext cx="10150" cy="50625"/>
            </a:xfrm>
            <a:custGeom>
              <a:avLst/>
              <a:gdLst/>
              <a:ahLst/>
              <a:cxnLst/>
              <a:rect l="l" t="t" r="r" b="b"/>
              <a:pathLst>
                <a:path w="406" h="2025" extrusionOk="0">
                  <a:moveTo>
                    <a:pt x="406" y="0"/>
                  </a:moveTo>
                  <a:lnTo>
                    <a:pt x="406" y="0"/>
                  </a:lnTo>
                  <a:cubicBezTo>
                    <a:pt x="406" y="1"/>
                    <a:pt x="322" y="96"/>
                    <a:pt x="251" y="274"/>
                  </a:cubicBezTo>
                  <a:cubicBezTo>
                    <a:pt x="179" y="453"/>
                    <a:pt x="84" y="703"/>
                    <a:pt x="48" y="989"/>
                  </a:cubicBezTo>
                  <a:cubicBezTo>
                    <a:pt x="1" y="1286"/>
                    <a:pt x="25" y="1536"/>
                    <a:pt x="60" y="1727"/>
                  </a:cubicBezTo>
                  <a:cubicBezTo>
                    <a:pt x="84" y="1905"/>
                    <a:pt x="132" y="2025"/>
                    <a:pt x="132" y="2025"/>
                  </a:cubicBezTo>
                  <a:cubicBezTo>
                    <a:pt x="132" y="2025"/>
                    <a:pt x="191" y="1584"/>
                    <a:pt x="263" y="1013"/>
                  </a:cubicBezTo>
                  <a:cubicBezTo>
                    <a:pt x="346" y="465"/>
                    <a:pt x="406" y="1"/>
                    <a:pt x="406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3281950" y="2821900"/>
              <a:ext cx="14900" cy="58975"/>
            </a:xfrm>
            <a:custGeom>
              <a:avLst/>
              <a:gdLst/>
              <a:ahLst/>
              <a:cxnLst/>
              <a:rect l="l" t="t" r="r" b="b"/>
              <a:pathLst>
                <a:path w="596" h="2359" extrusionOk="0">
                  <a:moveTo>
                    <a:pt x="405" y="1"/>
                  </a:moveTo>
                  <a:cubicBezTo>
                    <a:pt x="405" y="1"/>
                    <a:pt x="322" y="120"/>
                    <a:pt x="274" y="358"/>
                  </a:cubicBezTo>
                  <a:cubicBezTo>
                    <a:pt x="238" y="477"/>
                    <a:pt x="238" y="620"/>
                    <a:pt x="262" y="775"/>
                  </a:cubicBezTo>
                  <a:cubicBezTo>
                    <a:pt x="274" y="929"/>
                    <a:pt x="358" y="1108"/>
                    <a:pt x="358" y="1227"/>
                  </a:cubicBezTo>
                  <a:cubicBezTo>
                    <a:pt x="381" y="1346"/>
                    <a:pt x="286" y="1477"/>
                    <a:pt x="238" y="1632"/>
                  </a:cubicBezTo>
                  <a:cubicBezTo>
                    <a:pt x="179" y="1763"/>
                    <a:pt x="143" y="1894"/>
                    <a:pt x="107" y="2001"/>
                  </a:cubicBezTo>
                  <a:cubicBezTo>
                    <a:pt x="36" y="2227"/>
                    <a:pt x="0" y="2358"/>
                    <a:pt x="0" y="2358"/>
                  </a:cubicBezTo>
                  <a:cubicBezTo>
                    <a:pt x="0" y="2358"/>
                    <a:pt x="96" y="2239"/>
                    <a:pt x="215" y="2060"/>
                  </a:cubicBezTo>
                  <a:cubicBezTo>
                    <a:pt x="274" y="1953"/>
                    <a:pt x="346" y="1846"/>
                    <a:pt x="417" y="1715"/>
                  </a:cubicBezTo>
                  <a:cubicBezTo>
                    <a:pt x="477" y="1584"/>
                    <a:pt x="596" y="1453"/>
                    <a:pt x="596" y="1215"/>
                  </a:cubicBezTo>
                  <a:cubicBezTo>
                    <a:pt x="572" y="989"/>
                    <a:pt x="477" y="870"/>
                    <a:pt x="453" y="739"/>
                  </a:cubicBezTo>
                  <a:cubicBezTo>
                    <a:pt x="417" y="596"/>
                    <a:pt x="393" y="465"/>
                    <a:pt x="393" y="358"/>
                  </a:cubicBezTo>
                  <a:cubicBezTo>
                    <a:pt x="369" y="156"/>
                    <a:pt x="405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3220925" y="2921025"/>
              <a:ext cx="33950" cy="29500"/>
            </a:xfrm>
            <a:custGeom>
              <a:avLst/>
              <a:gdLst/>
              <a:ahLst/>
              <a:cxnLst/>
              <a:rect l="l" t="t" r="r" b="b"/>
              <a:pathLst>
                <a:path w="1358" h="1180" extrusionOk="0">
                  <a:moveTo>
                    <a:pt x="1358" y="0"/>
                  </a:moveTo>
                  <a:lnTo>
                    <a:pt x="1358" y="0"/>
                  </a:lnTo>
                  <a:cubicBezTo>
                    <a:pt x="1358" y="1"/>
                    <a:pt x="953" y="131"/>
                    <a:pt x="572" y="465"/>
                  </a:cubicBezTo>
                  <a:cubicBezTo>
                    <a:pt x="179" y="786"/>
                    <a:pt x="1" y="1179"/>
                    <a:pt x="1" y="1179"/>
                  </a:cubicBezTo>
                  <a:cubicBezTo>
                    <a:pt x="1" y="1179"/>
                    <a:pt x="358" y="953"/>
                    <a:pt x="715" y="632"/>
                  </a:cubicBezTo>
                  <a:cubicBezTo>
                    <a:pt x="1096" y="310"/>
                    <a:pt x="1358" y="1"/>
                    <a:pt x="135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3182225" y="2972225"/>
              <a:ext cx="17600" cy="43175"/>
            </a:xfrm>
            <a:custGeom>
              <a:avLst/>
              <a:gdLst/>
              <a:ahLst/>
              <a:cxnLst/>
              <a:rect l="l" t="t" r="r" b="b"/>
              <a:pathLst>
                <a:path w="704" h="1727" extrusionOk="0">
                  <a:moveTo>
                    <a:pt x="703" y="0"/>
                  </a:moveTo>
                  <a:cubicBezTo>
                    <a:pt x="703" y="0"/>
                    <a:pt x="441" y="346"/>
                    <a:pt x="239" y="822"/>
                  </a:cubicBezTo>
                  <a:cubicBezTo>
                    <a:pt x="48" y="1298"/>
                    <a:pt x="1" y="1727"/>
                    <a:pt x="1" y="1727"/>
                  </a:cubicBezTo>
                  <a:cubicBezTo>
                    <a:pt x="1" y="1727"/>
                    <a:pt x="275" y="1393"/>
                    <a:pt x="465" y="917"/>
                  </a:cubicBezTo>
                  <a:cubicBezTo>
                    <a:pt x="656" y="429"/>
                    <a:pt x="703" y="0"/>
                    <a:pt x="70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3149500" y="3058250"/>
              <a:ext cx="11925" cy="38725"/>
            </a:xfrm>
            <a:custGeom>
              <a:avLst/>
              <a:gdLst/>
              <a:ahLst/>
              <a:cxnLst/>
              <a:rect l="l" t="t" r="r" b="b"/>
              <a:pathLst>
                <a:path w="477" h="1549" extrusionOk="0">
                  <a:moveTo>
                    <a:pt x="405" y="0"/>
                  </a:moveTo>
                  <a:cubicBezTo>
                    <a:pt x="405" y="0"/>
                    <a:pt x="262" y="346"/>
                    <a:pt x="143" y="762"/>
                  </a:cubicBezTo>
                  <a:cubicBezTo>
                    <a:pt x="36" y="1179"/>
                    <a:pt x="0" y="1548"/>
                    <a:pt x="0" y="1548"/>
                  </a:cubicBezTo>
                  <a:cubicBezTo>
                    <a:pt x="0" y="1548"/>
                    <a:pt x="262" y="1262"/>
                    <a:pt x="357" y="822"/>
                  </a:cubicBezTo>
                  <a:cubicBezTo>
                    <a:pt x="476" y="369"/>
                    <a:pt x="405" y="0"/>
                    <a:pt x="4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2819975" y="2257550"/>
              <a:ext cx="77425" cy="50325"/>
            </a:xfrm>
            <a:custGeom>
              <a:avLst/>
              <a:gdLst/>
              <a:ahLst/>
              <a:cxnLst/>
              <a:rect l="l" t="t" r="r" b="b"/>
              <a:pathLst>
                <a:path w="3097" h="2013" extrusionOk="0">
                  <a:moveTo>
                    <a:pt x="1" y="1"/>
                  </a:moveTo>
                  <a:cubicBezTo>
                    <a:pt x="1" y="1"/>
                    <a:pt x="644" y="548"/>
                    <a:pt x="1489" y="1108"/>
                  </a:cubicBezTo>
                  <a:cubicBezTo>
                    <a:pt x="2334" y="1655"/>
                    <a:pt x="3096" y="2013"/>
                    <a:pt x="3096" y="2013"/>
                  </a:cubicBezTo>
                  <a:cubicBezTo>
                    <a:pt x="3096" y="2013"/>
                    <a:pt x="2465" y="1477"/>
                    <a:pt x="1608" y="905"/>
                  </a:cubicBezTo>
                  <a:cubicBezTo>
                    <a:pt x="763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2892025" y="2280175"/>
              <a:ext cx="9850" cy="16100"/>
            </a:xfrm>
            <a:custGeom>
              <a:avLst/>
              <a:gdLst/>
              <a:ahLst/>
              <a:cxnLst/>
              <a:rect l="l" t="t" r="r" b="b"/>
              <a:pathLst>
                <a:path w="394" h="644" extrusionOk="0">
                  <a:moveTo>
                    <a:pt x="36" y="0"/>
                  </a:moveTo>
                  <a:cubicBezTo>
                    <a:pt x="36" y="0"/>
                    <a:pt x="0" y="203"/>
                    <a:pt x="95" y="381"/>
                  </a:cubicBezTo>
                  <a:cubicBezTo>
                    <a:pt x="179" y="560"/>
                    <a:pt x="357" y="643"/>
                    <a:pt x="357" y="643"/>
                  </a:cubicBezTo>
                  <a:cubicBezTo>
                    <a:pt x="357" y="643"/>
                    <a:pt x="393" y="453"/>
                    <a:pt x="298" y="274"/>
                  </a:cubicBezTo>
                  <a:cubicBezTo>
                    <a:pt x="214" y="96"/>
                    <a:pt x="36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2883675" y="2218850"/>
              <a:ext cx="9250" cy="42900"/>
            </a:xfrm>
            <a:custGeom>
              <a:avLst/>
              <a:gdLst/>
              <a:ahLst/>
              <a:cxnLst/>
              <a:rect l="l" t="t" r="r" b="b"/>
              <a:pathLst>
                <a:path w="370" h="1716" extrusionOk="0">
                  <a:moveTo>
                    <a:pt x="370" y="1"/>
                  </a:moveTo>
                  <a:cubicBezTo>
                    <a:pt x="370" y="1"/>
                    <a:pt x="298" y="72"/>
                    <a:pt x="239" y="215"/>
                  </a:cubicBezTo>
                  <a:cubicBezTo>
                    <a:pt x="144" y="358"/>
                    <a:pt x="60" y="572"/>
                    <a:pt x="25" y="822"/>
                  </a:cubicBezTo>
                  <a:cubicBezTo>
                    <a:pt x="1" y="1072"/>
                    <a:pt x="25" y="1298"/>
                    <a:pt x="72" y="1465"/>
                  </a:cubicBezTo>
                  <a:cubicBezTo>
                    <a:pt x="120" y="1620"/>
                    <a:pt x="156" y="1715"/>
                    <a:pt x="156" y="1715"/>
                  </a:cubicBezTo>
                  <a:cubicBezTo>
                    <a:pt x="156" y="1715"/>
                    <a:pt x="191" y="1310"/>
                    <a:pt x="251" y="846"/>
                  </a:cubicBezTo>
                  <a:cubicBezTo>
                    <a:pt x="298" y="406"/>
                    <a:pt x="370" y="1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3017025" y="1898575"/>
              <a:ext cx="325075" cy="144975"/>
            </a:xfrm>
            <a:custGeom>
              <a:avLst/>
              <a:gdLst/>
              <a:ahLst/>
              <a:cxnLst/>
              <a:rect l="l" t="t" r="r" b="b"/>
              <a:pathLst>
                <a:path w="13003" h="5799" extrusionOk="0">
                  <a:moveTo>
                    <a:pt x="13002" y="1"/>
                  </a:moveTo>
                  <a:lnTo>
                    <a:pt x="13002" y="1"/>
                  </a:lnTo>
                  <a:cubicBezTo>
                    <a:pt x="13002" y="1"/>
                    <a:pt x="12984" y="25"/>
                    <a:pt x="12965" y="86"/>
                  </a:cubicBezTo>
                  <a:lnTo>
                    <a:pt x="12965" y="86"/>
                  </a:lnTo>
                  <a:cubicBezTo>
                    <a:pt x="12988" y="29"/>
                    <a:pt x="13002" y="1"/>
                    <a:pt x="13002" y="1"/>
                  </a:cubicBezTo>
                  <a:close/>
                  <a:moveTo>
                    <a:pt x="12965" y="86"/>
                  </a:moveTo>
                  <a:lnTo>
                    <a:pt x="12965" y="86"/>
                  </a:lnTo>
                  <a:cubicBezTo>
                    <a:pt x="12959" y="102"/>
                    <a:pt x="12951" y="122"/>
                    <a:pt x="12943" y="143"/>
                  </a:cubicBezTo>
                  <a:cubicBezTo>
                    <a:pt x="12918" y="193"/>
                    <a:pt x="12890" y="253"/>
                    <a:pt x="12850" y="320"/>
                  </a:cubicBezTo>
                  <a:lnTo>
                    <a:pt x="12850" y="320"/>
                  </a:lnTo>
                  <a:cubicBezTo>
                    <a:pt x="12891" y="263"/>
                    <a:pt x="12920" y="214"/>
                    <a:pt x="12943" y="179"/>
                  </a:cubicBezTo>
                  <a:cubicBezTo>
                    <a:pt x="12950" y="141"/>
                    <a:pt x="12958" y="110"/>
                    <a:pt x="12965" y="86"/>
                  </a:cubicBezTo>
                  <a:close/>
                  <a:moveTo>
                    <a:pt x="12850" y="320"/>
                  </a:moveTo>
                  <a:lnTo>
                    <a:pt x="12850" y="320"/>
                  </a:lnTo>
                  <a:cubicBezTo>
                    <a:pt x="12808" y="379"/>
                    <a:pt x="12754" y="446"/>
                    <a:pt x="12681" y="513"/>
                  </a:cubicBezTo>
                  <a:cubicBezTo>
                    <a:pt x="12431" y="798"/>
                    <a:pt x="11931" y="1048"/>
                    <a:pt x="11276" y="1203"/>
                  </a:cubicBezTo>
                  <a:cubicBezTo>
                    <a:pt x="10943" y="1286"/>
                    <a:pt x="10574" y="1334"/>
                    <a:pt x="10181" y="1453"/>
                  </a:cubicBezTo>
                  <a:cubicBezTo>
                    <a:pt x="9800" y="1572"/>
                    <a:pt x="9371" y="1727"/>
                    <a:pt x="9014" y="2037"/>
                  </a:cubicBezTo>
                  <a:cubicBezTo>
                    <a:pt x="8835" y="2179"/>
                    <a:pt x="8669" y="2394"/>
                    <a:pt x="8573" y="2632"/>
                  </a:cubicBezTo>
                  <a:cubicBezTo>
                    <a:pt x="8478" y="2858"/>
                    <a:pt x="8442" y="3108"/>
                    <a:pt x="8335" y="3287"/>
                  </a:cubicBezTo>
                  <a:cubicBezTo>
                    <a:pt x="8240" y="3477"/>
                    <a:pt x="8026" y="3489"/>
                    <a:pt x="7764" y="3525"/>
                  </a:cubicBezTo>
                  <a:cubicBezTo>
                    <a:pt x="7621" y="3537"/>
                    <a:pt x="7478" y="3596"/>
                    <a:pt x="7359" y="3692"/>
                  </a:cubicBezTo>
                  <a:cubicBezTo>
                    <a:pt x="7252" y="3775"/>
                    <a:pt x="7168" y="3882"/>
                    <a:pt x="7073" y="3989"/>
                  </a:cubicBezTo>
                  <a:cubicBezTo>
                    <a:pt x="6775" y="4394"/>
                    <a:pt x="6359" y="4656"/>
                    <a:pt x="5918" y="4823"/>
                  </a:cubicBezTo>
                  <a:cubicBezTo>
                    <a:pt x="5466" y="5001"/>
                    <a:pt x="5001" y="5073"/>
                    <a:pt x="4561" y="5144"/>
                  </a:cubicBezTo>
                  <a:cubicBezTo>
                    <a:pt x="3668" y="5263"/>
                    <a:pt x="2858" y="5382"/>
                    <a:pt x="2192" y="5477"/>
                  </a:cubicBezTo>
                  <a:cubicBezTo>
                    <a:pt x="834" y="5680"/>
                    <a:pt x="1" y="5799"/>
                    <a:pt x="1" y="5799"/>
                  </a:cubicBezTo>
                  <a:cubicBezTo>
                    <a:pt x="1" y="5799"/>
                    <a:pt x="858" y="5727"/>
                    <a:pt x="2203" y="5597"/>
                  </a:cubicBezTo>
                  <a:cubicBezTo>
                    <a:pt x="2894" y="5513"/>
                    <a:pt x="3692" y="5442"/>
                    <a:pt x="4585" y="5335"/>
                  </a:cubicBezTo>
                  <a:cubicBezTo>
                    <a:pt x="5037" y="5275"/>
                    <a:pt x="5513" y="5204"/>
                    <a:pt x="5990" y="5025"/>
                  </a:cubicBezTo>
                  <a:cubicBezTo>
                    <a:pt x="6454" y="4858"/>
                    <a:pt x="6930" y="4561"/>
                    <a:pt x="7252" y="4132"/>
                  </a:cubicBezTo>
                  <a:cubicBezTo>
                    <a:pt x="7418" y="3930"/>
                    <a:pt x="7585" y="3775"/>
                    <a:pt x="7799" y="3751"/>
                  </a:cubicBezTo>
                  <a:cubicBezTo>
                    <a:pt x="7918" y="3715"/>
                    <a:pt x="8061" y="3715"/>
                    <a:pt x="8192" y="3668"/>
                  </a:cubicBezTo>
                  <a:cubicBezTo>
                    <a:pt x="8335" y="3632"/>
                    <a:pt x="8454" y="3513"/>
                    <a:pt x="8538" y="3394"/>
                  </a:cubicBezTo>
                  <a:cubicBezTo>
                    <a:pt x="8680" y="3132"/>
                    <a:pt x="8680" y="2894"/>
                    <a:pt x="8776" y="2691"/>
                  </a:cubicBezTo>
                  <a:cubicBezTo>
                    <a:pt x="8847" y="2501"/>
                    <a:pt x="8978" y="2322"/>
                    <a:pt x="9133" y="2168"/>
                  </a:cubicBezTo>
                  <a:cubicBezTo>
                    <a:pt x="9442" y="1870"/>
                    <a:pt x="9847" y="1715"/>
                    <a:pt x="10216" y="1584"/>
                  </a:cubicBezTo>
                  <a:cubicBezTo>
                    <a:pt x="10585" y="1453"/>
                    <a:pt x="10955" y="1394"/>
                    <a:pt x="11288" y="1286"/>
                  </a:cubicBezTo>
                  <a:cubicBezTo>
                    <a:pt x="11943" y="1096"/>
                    <a:pt x="12443" y="822"/>
                    <a:pt x="12705" y="524"/>
                  </a:cubicBezTo>
                  <a:cubicBezTo>
                    <a:pt x="12767" y="450"/>
                    <a:pt x="12814" y="382"/>
                    <a:pt x="12850" y="32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3341475" y="1874775"/>
              <a:ext cx="20275" cy="12225"/>
            </a:xfrm>
            <a:custGeom>
              <a:avLst/>
              <a:gdLst/>
              <a:ahLst/>
              <a:cxnLst/>
              <a:rect l="l" t="t" r="r" b="b"/>
              <a:pathLst>
                <a:path w="811" h="489" extrusionOk="0">
                  <a:moveTo>
                    <a:pt x="810" y="0"/>
                  </a:moveTo>
                  <a:cubicBezTo>
                    <a:pt x="810" y="0"/>
                    <a:pt x="560" y="0"/>
                    <a:pt x="346" y="143"/>
                  </a:cubicBezTo>
                  <a:cubicBezTo>
                    <a:pt x="120" y="286"/>
                    <a:pt x="1" y="488"/>
                    <a:pt x="1" y="488"/>
                  </a:cubicBezTo>
                  <a:cubicBezTo>
                    <a:pt x="1" y="488"/>
                    <a:pt x="239" y="476"/>
                    <a:pt x="465" y="345"/>
                  </a:cubicBezTo>
                  <a:cubicBezTo>
                    <a:pt x="691" y="203"/>
                    <a:pt x="810" y="0"/>
                    <a:pt x="81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3360525" y="1852150"/>
              <a:ext cx="8975" cy="14300"/>
            </a:xfrm>
            <a:custGeom>
              <a:avLst/>
              <a:gdLst/>
              <a:ahLst/>
              <a:cxnLst/>
              <a:rect l="l" t="t" r="r" b="b"/>
              <a:pathLst>
                <a:path w="359" h="572" extrusionOk="0">
                  <a:moveTo>
                    <a:pt x="358" y="0"/>
                  </a:moveTo>
                  <a:cubicBezTo>
                    <a:pt x="358" y="0"/>
                    <a:pt x="358" y="0"/>
                    <a:pt x="358" y="0"/>
                  </a:cubicBezTo>
                  <a:lnTo>
                    <a:pt x="358" y="0"/>
                  </a:lnTo>
                  <a:cubicBezTo>
                    <a:pt x="358" y="0"/>
                    <a:pt x="358" y="0"/>
                    <a:pt x="358" y="0"/>
                  </a:cubicBezTo>
                  <a:close/>
                  <a:moveTo>
                    <a:pt x="358" y="0"/>
                  </a:moveTo>
                  <a:cubicBezTo>
                    <a:pt x="347" y="4"/>
                    <a:pt x="163" y="35"/>
                    <a:pt x="96" y="215"/>
                  </a:cubicBezTo>
                  <a:cubicBezTo>
                    <a:pt x="1" y="405"/>
                    <a:pt x="132" y="572"/>
                    <a:pt x="132" y="572"/>
                  </a:cubicBezTo>
                  <a:lnTo>
                    <a:pt x="191" y="488"/>
                  </a:lnTo>
                  <a:cubicBezTo>
                    <a:pt x="227" y="441"/>
                    <a:pt x="274" y="381"/>
                    <a:pt x="298" y="310"/>
                  </a:cubicBezTo>
                  <a:cubicBezTo>
                    <a:pt x="310" y="226"/>
                    <a:pt x="334" y="155"/>
                    <a:pt x="346" y="95"/>
                  </a:cubicBezTo>
                  <a:cubicBezTo>
                    <a:pt x="357" y="39"/>
                    <a:pt x="358" y="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3643300" y="1914050"/>
              <a:ext cx="105100" cy="200950"/>
            </a:xfrm>
            <a:custGeom>
              <a:avLst/>
              <a:gdLst/>
              <a:ahLst/>
              <a:cxnLst/>
              <a:rect l="l" t="t" r="r" b="b"/>
              <a:pathLst>
                <a:path w="4204" h="8038" extrusionOk="0">
                  <a:moveTo>
                    <a:pt x="155" y="1"/>
                  </a:moveTo>
                  <a:lnTo>
                    <a:pt x="155" y="1"/>
                  </a:lnTo>
                  <a:cubicBezTo>
                    <a:pt x="155" y="1"/>
                    <a:pt x="142" y="21"/>
                    <a:pt x="125" y="61"/>
                  </a:cubicBezTo>
                  <a:lnTo>
                    <a:pt x="125" y="61"/>
                  </a:lnTo>
                  <a:lnTo>
                    <a:pt x="155" y="1"/>
                  </a:lnTo>
                  <a:close/>
                  <a:moveTo>
                    <a:pt x="125" y="61"/>
                  </a:moveTo>
                  <a:lnTo>
                    <a:pt x="108" y="96"/>
                  </a:lnTo>
                  <a:cubicBezTo>
                    <a:pt x="96" y="156"/>
                    <a:pt x="48" y="251"/>
                    <a:pt x="36" y="394"/>
                  </a:cubicBezTo>
                  <a:cubicBezTo>
                    <a:pt x="1" y="656"/>
                    <a:pt x="60" y="1120"/>
                    <a:pt x="477" y="1429"/>
                  </a:cubicBezTo>
                  <a:cubicBezTo>
                    <a:pt x="691" y="1584"/>
                    <a:pt x="965" y="1644"/>
                    <a:pt x="1251" y="1668"/>
                  </a:cubicBezTo>
                  <a:cubicBezTo>
                    <a:pt x="1536" y="1703"/>
                    <a:pt x="1822" y="1763"/>
                    <a:pt x="2096" y="1894"/>
                  </a:cubicBezTo>
                  <a:cubicBezTo>
                    <a:pt x="2382" y="2013"/>
                    <a:pt x="2668" y="2180"/>
                    <a:pt x="2977" y="2334"/>
                  </a:cubicBezTo>
                  <a:cubicBezTo>
                    <a:pt x="3132" y="2418"/>
                    <a:pt x="3275" y="2489"/>
                    <a:pt x="3441" y="2572"/>
                  </a:cubicBezTo>
                  <a:lnTo>
                    <a:pt x="3680" y="2692"/>
                  </a:lnTo>
                  <a:cubicBezTo>
                    <a:pt x="3751" y="2739"/>
                    <a:pt x="3858" y="2787"/>
                    <a:pt x="3870" y="2811"/>
                  </a:cubicBezTo>
                  <a:cubicBezTo>
                    <a:pt x="3918" y="2846"/>
                    <a:pt x="3846" y="3096"/>
                    <a:pt x="3846" y="3275"/>
                  </a:cubicBezTo>
                  <a:cubicBezTo>
                    <a:pt x="3822" y="3477"/>
                    <a:pt x="3846" y="3644"/>
                    <a:pt x="3870" y="3823"/>
                  </a:cubicBezTo>
                  <a:cubicBezTo>
                    <a:pt x="3918" y="4192"/>
                    <a:pt x="3989" y="4501"/>
                    <a:pt x="3989" y="4811"/>
                  </a:cubicBezTo>
                  <a:cubicBezTo>
                    <a:pt x="4001" y="5430"/>
                    <a:pt x="3882" y="6001"/>
                    <a:pt x="3822" y="6478"/>
                  </a:cubicBezTo>
                  <a:cubicBezTo>
                    <a:pt x="3751" y="6954"/>
                    <a:pt x="3727" y="7359"/>
                    <a:pt x="3739" y="7621"/>
                  </a:cubicBezTo>
                  <a:cubicBezTo>
                    <a:pt x="3751" y="7895"/>
                    <a:pt x="3787" y="8037"/>
                    <a:pt x="3787" y="8037"/>
                  </a:cubicBezTo>
                  <a:cubicBezTo>
                    <a:pt x="3787" y="8037"/>
                    <a:pt x="3763" y="7895"/>
                    <a:pt x="3787" y="7597"/>
                  </a:cubicBezTo>
                  <a:cubicBezTo>
                    <a:pt x="3799" y="7323"/>
                    <a:pt x="3846" y="6954"/>
                    <a:pt x="3941" y="6478"/>
                  </a:cubicBezTo>
                  <a:cubicBezTo>
                    <a:pt x="4037" y="6013"/>
                    <a:pt x="4180" y="5454"/>
                    <a:pt x="4180" y="4799"/>
                  </a:cubicBezTo>
                  <a:cubicBezTo>
                    <a:pt x="4203" y="4466"/>
                    <a:pt x="4144" y="4144"/>
                    <a:pt x="4096" y="3799"/>
                  </a:cubicBezTo>
                  <a:cubicBezTo>
                    <a:pt x="4084" y="3632"/>
                    <a:pt x="4061" y="3454"/>
                    <a:pt x="4061" y="3287"/>
                  </a:cubicBezTo>
                  <a:cubicBezTo>
                    <a:pt x="4061" y="3203"/>
                    <a:pt x="4084" y="3132"/>
                    <a:pt x="4096" y="3037"/>
                  </a:cubicBezTo>
                  <a:cubicBezTo>
                    <a:pt x="4108" y="2965"/>
                    <a:pt x="4156" y="2811"/>
                    <a:pt x="4049" y="2680"/>
                  </a:cubicBezTo>
                  <a:cubicBezTo>
                    <a:pt x="3941" y="2561"/>
                    <a:pt x="3858" y="2549"/>
                    <a:pt x="3787" y="2501"/>
                  </a:cubicBezTo>
                  <a:lnTo>
                    <a:pt x="3549" y="2382"/>
                  </a:lnTo>
                  <a:cubicBezTo>
                    <a:pt x="3382" y="2299"/>
                    <a:pt x="3215" y="2215"/>
                    <a:pt x="3072" y="2144"/>
                  </a:cubicBezTo>
                  <a:cubicBezTo>
                    <a:pt x="2751" y="2001"/>
                    <a:pt x="2453" y="1846"/>
                    <a:pt x="2156" y="1715"/>
                  </a:cubicBezTo>
                  <a:cubicBezTo>
                    <a:pt x="1548" y="1429"/>
                    <a:pt x="905" y="1608"/>
                    <a:pt x="536" y="1346"/>
                  </a:cubicBezTo>
                  <a:cubicBezTo>
                    <a:pt x="155" y="1084"/>
                    <a:pt x="48" y="656"/>
                    <a:pt x="60" y="406"/>
                  </a:cubicBezTo>
                  <a:cubicBezTo>
                    <a:pt x="60" y="275"/>
                    <a:pt x="96" y="179"/>
                    <a:pt x="108" y="108"/>
                  </a:cubicBezTo>
                  <a:cubicBezTo>
                    <a:pt x="114" y="90"/>
                    <a:pt x="120" y="74"/>
                    <a:pt x="125" y="6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3786175" y="2089575"/>
              <a:ext cx="178625" cy="76025"/>
            </a:xfrm>
            <a:custGeom>
              <a:avLst/>
              <a:gdLst/>
              <a:ahLst/>
              <a:cxnLst/>
              <a:rect l="l" t="t" r="r" b="b"/>
              <a:pathLst>
                <a:path w="7145" h="3041" extrusionOk="0">
                  <a:moveTo>
                    <a:pt x="1419" y="0"/>
                  </a:moveTo>
                  <a:cubicBezTo>
                    <a:pt x="1333" y="0"/>
                    <a:pt x="1241" y="16"/>
                    <a:pt x="1144" y="52"/>
                  </a:cubicBezTo>
                  <a:cubicBezTo>
                    <a:pt x="774" y="207"/>
                    <a:pt x="524" y="385"/>
                    <a:pt x="310" y="409"/>
                  </a:cubicBezTo>
                  <a:cubicBezTo>
                    <a:pt x="278" y="415"/>
                    <a:pt x="248" y="417"/>
                    <a:pt x="221" y="417"/>
                  </a:cubicBezTo>
                  <a:cubicBezTo>
                    <a:pt x="86" y="417"/>
                    <a:pt x="12" y="361"/>
                    <a:pt x="2" y="361"/>
                  </a:cubicBezTo>
                  <a:cubicBezTo>
                    <a:pt x="1" y="361"/>
                    <a:pt x="1" y="361"/>
                    <a:pt x="1" y="362"/>
                  </a:cubicBezTo>
                  <a:lnTo>
                    <a:pt x="1" y="362"/>
                  </a:lnTo>
                  <a:cubicBezTo>
                    <a:pt x="1" y="361"/>
                    <a:pt x="1" y="361"/>
                    <a:pt x="1" y="361"/>
                  </a:cubicBezTo>
                  <a:cubicBezTo>
                    <a:pt x="12" y="361"/>
                    <a:pt x="107" y="446"/>
                    <a:pt x="289" y="446"/>
                  </a:cubicBezTo>
                  <a:cubicBezTo>
                    <a:pt x="300" y="446"/>
                    <a:pt x="311" y="446"/>
                    <a:pt x="322" y="445"/>
                  </a:cubicBezTo>
                  <a:cubicBezTo>
                    <a:pt x="548" y="421"/>
                    <a:pt x="834" y="266"/>
                    <a:pt x="1191" y="159"/>
                  </a:cubicBezTo>
                  <a:cubicBezTo>
                    <a:pt x="1265" y="140"/>
                    <a:pt x="1340" y="126"/>
                    <a:pt x="1415" y="126"/>
                  </a:cubicBezTo>
                  <a:cubicBezTo>
                    <a:pt x="1523" y="126"/>
                    <a:pt x="1629" y="154"/>
                    <a:pt x="1727" y="231"/>
                  </a:cubicBezTo>
                  <a:cubicBezTo>
                    <a:pt x="1894" y="350"/>
                    <a:pt x="2048" y="540"/>
                    <a:pt x="2227" y="719"/>
                  </a:cubicBezTo>
                  <a:cubicBezTo>
                    <a:pt x="2406" y="897"/>
                    <a:pt x="2584" y="1100"/>
                    <a:pt x="2787" y="1290"/>
                  </a:cubicBezTo>
                  <a:cubicBezTo>
                    <a:pt x="2870" y="1374"/>
                    <a:pt x="2989" y="1516"/>
                    <a:pt x="3179" y="1540"/>
                  </a:cubicBezTo>
                  <a:cubicBezTo>
                    <a:pt x="3211" y="1542"/>
                    <a:pt x="3240" y="1543"/>
                    <a:pt x="3267" y="1543"/>
                  </a:cubicBezTo>
                  <a:cubicBezTo>
                    <a:pt x="3321" y="1543"/>
                    <a:pt x="3366" y="1540"/>
                    <a:pt x="3406" y="1540"/>
                  </a:cubicBezTo>
                  <a:cubicBezTo>
                    <a:pt x="3465" y="1540"/>
                    <a:pt x="3513" y="1546"/>
                    <a:pt x="3560" y="1576"/>
                  </a:cubicBezTo>
                  <a:cubicBezTo>
                    <a:pt x="3644" y="1636"/>
                    <a:pt x="3739" y="1755"/>
                    <a:pt x="3834" y="1850"/>
                  </a:cubicBezTo>
                  <a:cubicBezTo>
                    <a:pt x="3941" y="1969"/>
                    <a:pt x="4096" y="2052"/>
                    <a:pt x="4239" y="2088"/>
                  </a:cubicBezTo>
                  <a:cubicBezTo>
                    <a:pt x="4357" y="2121"/>
                    <a:pt x="4474" y="2134"/>
                    <a:pt x="4587" y="2134"/>
                  </a:cubicBezTo>
                  <a:cubicBezTo>
                    <a:pt x="4758" y="2134"/>
                    <a:pt x="4922" y="2105"/>
                    <a:pt x="5073" y="2076"/>
                  </a:cubicBezTo>
                  <a:cubicBezTo>
                    <a:pt x="5311" y="2028"/>
                    <a:pt x="5549" y="1957"/>
                    <a:pt x="5763" y="1945"/>
                  </a:cubicBezTo>
                  <a:cubicBezTo>
                    <a:pt x="5777" y="1942"/>
                    <a:pt x="5791" y="1941"/>
                    <a:pt x="5805" y="1941"/>
                  </a:cubicBezTo>
                  <a:cubicBezTo>
                    <a:pt x="5963" y="1941"/>
                    <a:pt x="6085" y="2121"/>
                    <a:pt x="6227" y="2231"/>
                  </a:cubicBezTo>
                  <a:cubicBezTo>
                    <a:pt x="6787" y="2731"/>
                    <a:pt x="7144" y="3040"/>
                    <a:pt x="7144" y="3040"/>
                  </a:cubicBezTo>
                  <a:cubicBezTo>
                    <a:pt x="7144" y="3040"/>
                    <a:pt x="6823" y="2707"/>
                    <a:pt x="6323" y="2195"/>
                  </a:cubicBezTo>
                  <a:cubicBezTo>
                    <a:pt x="6263" y="2124"/>
                    <a:pt x="6192" y="2052"/>
                    <a:pt x="6120" y="1969"/>
                  </a:cubicBezTo>
                  <a:cubicBezTo>
                    <a:pt x="6037" y="1886"/>
                    <a:pt x="5906" y="1826"/>
                    <a:pt x="5775" y="1826"/>
                  </a:cubicBezTo>
                  <a:cubicBezTo>
                    <a:pt x="5525" y="1826"/>
                    <a:pt x="5299" y="1886"/>
                    <a:pt x="5049" y="1909"/>
                  </a:cubicBezTo>
                  <a:cubicBezTo>
                    <a:pt x="4911" y="1928"/>
                    <a:pt x="4776" y="1944"/>
                    <a:pt x="4644" y="1944"/>
                  </a:cubicBezTo>
                  <a:cubicBezTo>
                    <a:pt x="4526" y="1944"/>
                    <a:pt x="4411" y="1931"/>
                    <a:pt x="4299" y="1897"/>
                  </a:cubicBezTo>
                  <a:cubicBezTo>
                    <a:pt x="4192" y="1874"/>
                    <a:pt x="4096" y="1814"/>
                    <a:pt x="4001" y="1719"/>
                  </a:cubicBezTo>
                  <a:cubicBezTo>
                    <a:pt x="3918" y="1636"/>
                    <a:pt x="3834" y="1493"/>
                    <a:pt x="3680" y="1397"/>
                  </a:cubicBezTo>
                  <a:cubicBezTo>
                    <a:pt x="3675" y="1397"/>
                    <a:pt x="3671" y="1397"/>
                    <a:pt x="3667" y="1397"/>
                  </a:cubicBezTo>
                  <a:cubicBezTo>
                    <a:pt x="2612" y="1397"/>
                    <a:pt x="2227" y="0"/>
                    <a:pt x="141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3989475" y="2177475"/>
              <a:ext cx="39200" cy="67600"/>
            </a:xfrm>
            <a:custGeom>
              <a:avLst/>
              <a:gdLst/>
              <a:ahLst/>
              <a:cxnLst/>
              <a:rect l="l" t="t" r="r" b="b"/>
              <a:pathLst>
                <a:path w="1568" h="2704" extrusionOk="0">
                  <a:moveTo>
                    <a:pt x="0" y="1"/>
                  </a:moveTo>
                  <a:cubicBezTo>
                    <a:pt x="1" y="1"/>
                    <a:pt x="346" y="632"/>
                    <a:pt x="893" y="1334"/>
                  </a:cubicBezTo>
                  <a:cubicBezTo>
                    <a:pt x="1155" y="1668"/>
                    <a:pt x="1382" y="1989"/>
                    <a:pt x="1441" y="2251"/>
                  </a:cubicBezTo>
                  <a:cubicBezTo>
                    <a:pt x="1465" y="2382"/>
                    <a:pt x="1465" y="2501"/>
                    <a:pt x="1453" y="2584"/>
                  </a:cubicBezTo>
                  <a:cubicBezTo>
                    <a:pt x="1445" y="2633"/>
                    <a:pt x="1437" y="2671"/>
                    <a:pt x="1432" y="2690"/>
                  </a:cubicBezTo>
                  <a:lnTo>
                    <a:pt x="1432" y="2690"/>
                  </a:lnTo>
                  <a:cubicBezTo>
                    <a:pt x="1459" y="2647"/>
                    <a:pt x="1568" y="2503"/>
                    <a:pt x="1548" y="2239"/>
                  </a:cubicBezTo>
                  <a:cubicBezTo>
                    <a:pt x="1548" y="1930"/>
                    <a:pt x="1346" y="1525"/>
                    <a:pt x="1072" y="1179"/>
                  </a:cubicBezTo>
                  <a:cubicBezTo>
                    <a:pt x="536" y="501"/>
                    <a:pt x="1" y="1"/>
                    <a:pt x="0" y="1"/>
                  </a:cubicBezTo>
                  <a:close/>
                  <a:moveTo>
                    <a:pt x="1432" y="2690"/>
                  </a:moveTo>
                  <a:cubicBezTo>
                    <a:pt x="1427" y="2699"/>
                    <a:pt x="1425" y="2703"/>
                    <a:pt x="1429" y="2703"/>
                  </a:cubicBezTo>
                  <a:cubicBezTo>
                    <a:pt x="1429" y="2703"/>
                    <a:pt x="1430" y="2699"/>
                    <a:pt x="1432" y="269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3973100" y="2259050"/>
              <a:ext cx="40500" cy="10550"/>
            </a:xfrm>
            <a:custGeom>
              <a:avLst/>
              <a:gdLst/>
              <a:ahLst/>
              <a:cxnLst/>
              <a:rect l="l" t="t" r="r" b="b"/>
              <a:pathLst>
                <a:path w="1620" h="422" extrusionOk="0">
                  <a:moveTo>
                    <a:pt x="1620" y="0"/>
                  </a:moveTo>
                  <a:cubicBezTo>
                    <a:pt x="1620" y="0"/>
                    <a:pt x="1227" y="71"/>
                    <a:pt x="798" y="167"/>
                  </a:cubicBezTo>
                  <a:cubicBezTo>
                    <a:pt x="370" y="274"/>
                    <a:pt x="1" y="357"/>
                    <a:pt x="1" y="357"/>
                  </a:cubicBezTo>
                  <a:cubicBezTo>
                    <a:pt x="1" y="357"/>
                    <a:pt x="84" y="393"/>
                    <a:pt x="239" y="405"/>
                  </a:cubicBezTo>
                  <a:cubicBezTo>
                    <a:pt x="303" y="416"/>
                    <a:pt x="384" y="421"/>
                    <a:pt x="475" y="421"/>
                  </a:cubicBezTo>
                  <a:cubicBezTo>
                    <a:pt x="587" y="421"/>
                    <a:pt x="715" y="413"/>
                    <a:pt x="846" y="393"/>
                  </a:cubicBezTo>
                  <a:cubicBezTo>
                    <a:pt x="1084" y="322"/>
                    <a:pt x="1275" y="238"/>
                    <a:pt x="1406" y="155"/>
                  </a:cubicBezTo>
                  <a:cubicBezTo>
                    <a:pt x="1548" y="71"/>
                    <a:pt x="1620" y="0"/>
                    <a:pt x="162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2862850" y="2550450"/>
              <a:ext cx="45275" cy="6275"/>
            </a:xfrm>
            <a:custGeom>
              <a:avLst/>
              <a:gdLst/>
              <a:ahLst/>
              <a:cxnLst/>
              <a:rect l="l" t="t" r="r" b="b"/>
              <a:pathLst>
                <a:path w="1811" h="251" extrusionOk="0">
                  <a:moveTo>
                    <a:pt x="1810" y="0"/>
                  </a:moveTo>
                  <a:cubicBezTo>
                    <a:pt x="1810" y="0"/>
                    <a:pt x="1381" y="12"/>
                    <a:pt x="905" y="12"/>
                  </a:cubicBezTo>
                  <a:cubicBezTo>
                    <a:pt x="417" y="12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84" y="60"/>
                    <a:pt x="250" y="131"/>
                  </a:cubicBezTo>
                  <a:cubicBezTo>
                    <a:pt x="417" y="191"/>
                    <a:pt x="631" y="250"/>
                    <a:pt x="905" y="250"/>
                  </a:cubicBezTo>
                  <a:cubicBezTo>
                    <a:pt x="1167" y="250"/>
                    <a:pt x="1393" y="179"/>
                    <a:pt x="1560" y="119"/>
                  </a:cubicBezTo>
                  <a:cubicBezTo>
                    <a:pt x="1727" y="60"/>
                    <a:pt x="1810" y="0"/>
                    <a:pt x="181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2828025" y="2538825"/>
              <a:ext cx="20250" cy="17800"/>
            </a:xfrm>
            <a:custGeom>
              <a:avLst/>
              <a:gdLst/>
              <a:ahLst/>
              <a:cxnLst/>
              <a:rect l="l" t="t" r="r" b="b"/>
              <a:pathLst>
                <a:path w="810" h="712" extrusionOk="0">
                  <a:moveTo>
                    <a:pt x="60" y="1"/>
                  </a:moveTo>
                  <a:cubicBezTo>
                    <a:pt x="60" y="1"/>
                    <a:pt x="24" y="60"/>
                    <a:pt x="0" y="168"/>
                  </a:cubicBezTo>
                  <a:cubicBezTo>
                    <a:pt x="0" y="287"/>
                    <a:pt x="48" y="465"/>
                    <a:pt x="203" y="584"/>
                  </a:cubicBezTo>
                  <a:cubicBezTo>
                    <a:pt x="313" y="677"/>
                    <a:pt x="446" y="712"/>
                    <a:pt x="555" y="712"/>
                  </a:cubicBezTo>
                  <a:cubicBezTo>
                    <a:pt x="587" y="712"/>
                    <a:pt x="616" y="709"/>
                    <a:pt x="643" y="703"/>
                  </a:cubicBezTo>
                  <a:cubicBezTo>
                    <a:pt x="762" y="668"/>
                    <a:pt x="810" y="608"/>
                    <a:pt x="810" y="608"/>
                  </a:cubicBezTo>
                  <a:cubicBezTo>
                    <a:pt x="810" y="608"/>
                    <a:pt x="738" y="608"/>
                    <a:pt x="643" y="584"/>
                  </a:cubicBezTo>
                  <a:cubicBezTo>
                    <a:pt x="536" y="549"/>
                    <a:pt x="453" y="489"/>
                    <a:pt x="346" y="406"/>
                  </a:cubicBezTo>
                  <a:cubicBezTo>
                    <a:pt x="238" y="334"/>
                    <a:pt x="167" y="239"/>
                    <a:pt x="119" y="156"/>
                  </a:cubicBezTo>
                  <a:cubicBezTo>
                    <a:pt x="84" y="72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2681575" y="2253975"/>
              <a:ext cx="80975" cy="205400"/>
            </a:xfrm>
            <a:custGeom>
              <a:avLst/>
              <a:gdLst/>
              <a:ahLst/>
              <a:cxnLst/>
              <a:rect l="l" t="t" r="r" b="b"/>
              <a:pathLst>
                <a:path w="3239" h="8216" extrusionOk="0">
                  <a:moveTo>
                    <a:pt x="3239" y="1"/>
                  </a:moveTo>
                  <a:lnTo>
                    <a:pt x="3156" y="84"/>
                  </a:lnTo>
                  <a:lnTo>
                    <a:pt x="3156" y="84"/>
                  </a:lnTo>
                  <a:lnTo>
                    <a:pt x="3239" y="1"/>
                  </a:lnTo>
                  <a:close/>
                  <a:moveTo>
                    <a:pt x="3155" y="84"/>
                  </a:moveTo>
                  <a:lnTo>
                    <a:pt x="3155" y="84"/>
                  </a:lnTo>
                  <a:cubicBezTo>
                    <a:pt x="3151" y="88"/>
                    <a:pt x="3147" y="92"/>
                    <a:pt x="3143" y="96"/>
                  </a:cubicBezTo>
                  <a:lnTo>
                    <a:pt x="3143" y="96"/>
                  </a:lnTo>
                  <a:cubicBezTo>
                    <a:pt x="3143" y="96"/>
                    <a:pt x="3143" y="96"/>
                    <a:pt x="3144" y="96"/>
                  </a:cubicBezTo>
                  <a:lnTo>
                    <a:pt x="3155" y="84"/>
                  </a:lnTo>
                  <a:close/>
                  <a:moveTo>
                    <a:pt x="3143" y="96"/>
                  </a:moveTo>
                  <a:cubicBezTo>
                    <a:pt x="3060" y="144"/>
                    <a:pt x="2977" y="203"/>
                    <a:pt x="2846" y="274"/>
                  </a:cubicBezTo>
                  <a:cubicBezTo>
                    <a:pt x="2572" y="429"/>
                    <a:pt x="2144" y="513"/>
                    <a:pt x="1632" y="727"/>
                  </a:cubicBezTo>
                  <a:cubicBezTo>
                    <a:pt x="1393" y="846"/>
                    <a:pt x="1120" y="1001"/>
                    <a:pt x="941" y="1298"/>
                  </a:cubicBezTo>
                  <a:cubicBezTo>
                    <a:pt x="739" y="1620"/>
                    <a:pt x="786" y="1989"/>
                    <a:pt x="762" y="2334"/>
                  </a:cubicBezTo>
                  <a:cubicBezTo>
                    <a:pt x="762" y="2513"/>
                    <a:pt x="727" y="2668"/>
                    <a:pt x="643" y="2811"/>
                  </a:cubicBezTo>
                  <a:cubicBezTo>
                    <a:pt x="560" y="2941"/>
                    <a:pt x="405" y="3013"/>
                    <a:pt x="239" y="3144"/>
                  </a:cubicBezTo>
                  <a:cubicBezTo>
                    <a:pt x="143" y="3227"/>
                    <a:pt x="72" y="3322"/>
                    <a:pt x="48" y="3442"/>
                  </a:cubicBezTo>
                  <a:cubicBezTo>
                    <a:pt x="0" y="3561"/>
                    <a:pt x="48" y="3739"/>
                    <a:pt x="143" y="3834"/>
                  </a:cubicBezTo>
                  <a:cubicBezTo>
                    <a:pt x="250" y="3918"/>
                    <a:pt x="346" y="3965"/>
                    <a:pt x="381" y="4013"/>
                  </a:cubicBezTo>
                  <a:cubicBezTo>
                    <a:pt x="429" y="4061"/>
                    <a:pt x="441" y="4120"/>
                    <a:pt x="441" y="4215"/>
                  </a:cubicBezTo>
                  <a:cubicBezTo>
                    <a:pt x="441" y="4311"/>
                    <a:pt x="441" y="4430"/>
                    <a:pt x="477" y="4549"/>
                  </a:cubicBezTo>
                  <a:cubicBezTo>
                    <a:pt x="489" y="4668"/>
                    <a:pt x="560" y="4775"/>
                    <a:pt x="643" y="4858"/>
                  </a:cubicBezTo>
                  <a:cubicBezTo>
                    <a:pt x="798" y="5025"/>
                    <a:pt x="1012" y="5120"/>
                    <a:pt x="1203" y="5168"/>
                  </a:cubicBezTo>
                  <a:cubicBezTo>
                    <a:pt x="1620" y="5275"/>
                    <a:pt x="1989" y="5204"/>
                    <a:pt x="2334" y="5263"/>
                  </a:cubicBezTo>
                  <a:cubicBezTo>
                    <a:pt x="2501" y="5275"/>
                    <a:pt x="2667" y="5335"/>
                    <a:pt x="2786" y="5418"/>
                  </a:cubicBezTo>
                  <a:cubicBezTo>
                    <a:pt x="2906" y="5489"/>
                    <a:pt x="2882" y="5585"/>
                    <a:pt x="2798" y="5716"/>
                  </a:cubicBezTo>
                  <a:cubicBezTo>
                    <a:pt x="2703" y="5835"/>
                    <a:pt x="2584" y="5930"/>
                    <a:pt x="2525" y="6097"/>
                  </a:cubicBezTo>
                  <a:cubicBezTo>
                    <a:pt x="2465" y="6251"/>
                    <a:pt x="2465" y="6406"/>
                    <a:pt x="2489" y="6549"/>
                  </a:cubicBezTo>
                  <a:cubicBezTo>
                    <a:pt x="2513" y="6823"/>
                    <a:pt x="2632" y="7049"/>
                    <a:pt x="2727" y="7240"/>
                  </a:cubicBezTo>
                  <a:cubicBezTo>
                    <a:pt x="2810" y="7430"/>
                    <a:pt x="2882" y="7597"/>
                    <a:pt x="2929" y="7752"/>
                  </a:cubicBezTo>
                  <a:cubicBezTo>
                    <a:pt x="2977" y="7894"/>
                    <a:pt x="2977" y="8014"/>
                    <a:pt x="2977" y="8097"/>
                  </a:cubicBezTo>
                  <a:cubicBezTo>
                    <a:pt x="2977" y="8014"/>
                    <a:pt x="2977" y="7894"/>
                    <a:pt x="2941" y="7752"/>
                  </a:cubicBezTo>
                  <a:cubicBezTo>
                    <a:pt x="2917" y="7597"/>
                    <a:pt x="2858" y="7418"/>
                    <a:pt x="2763" y="7228"/>
                  </a:cubicBezTo>
                  <a:cubicBezTo>
                    <a:pt x="2691" y="7037"/>
                    <a:pt x="2584" y="6799"/>
                    <a:pt x="2572" y="6537"/>
                  </a:cubicBezTo>
                  <a:cubicBezTo>
                    <a:pt x="2572" y="6406"/>
                    <a:pt x="2572" y="6275"/>
                    <a:pt x="2632" y="6156"/>
                  </a:cubicBezTo>
                  <a:cubicBezTo>
                    <a:pt x="2679" y="6037"/>
                    <a:pt x="2798" y="5942"/>
                    <a:pt x="2906" y="5811"/>
                  </a:cubicBezTo>
                  <a:cubicBezTo>
                    <a:pt x="2965" y="5751"/>
                    <a:pt x="3025" y="5668"/>
                    <a:pt x="3025" y="5549"/>
                  </a:cubicBezTo>
                  <a:cubicBezTo>
                    <a:pt x="3025" y="5430"/>
                    <a:pt x="2929" y="5323"/>
                    <a:pt x="2858" y="5263"/>
                  </a:cubicBezTo>
                  <a:cubicBezTo>
                    <a:pt x="2703" y="5144"/>
                    <a:pt x="2513" y="5085"/>
                    <a:pt x="2334" y="5049"/>
                  </a:cubicBezTo>
                  <a:cubicBezTo>
                    <a:pt x="1965" y="4977"/>
                    <a:pt x="1572" y="5037"/>
                    <a:pt x="1239" y="4930"/>
                  </a:cubicBezTo>
                  <a:cubicBezTo>
                    <a:pt x="1060" y="4894"/>
                    <a:pt x="893" y="4799"/>
                    <a:pt x="774" y="4680"/>
                  </a:cubicBezTo>
                  <a:cubicBezTo>
                    <a:pt x="655" y="4561"/>
                    <a:pt x="643" y="4418"/>
                    <a:pt x="643" y="4192"/>
                  </a:cubicBezTo>
                  <a:cubicBezTo>
                    <a:pt x="643" y="4084"/>
                    <a:pt x="620" y="3942"/>
                    <a:pt x="524" y="3834"/>
                  </a:cubicBezTo>
                  <a:cubicBezTo>
                    <a:pt x="417" y="3727"/>
                    <a:pt x="310" y="3680"/>
                    <a:pt x="262" y="3644"/>
                  </a:cubicBezTo>
                  <a:cubicBezTo>
                    <a:pt x="179" y="3561"/>
                    <a:pt x="239" y="3406"/>
                    <a:pt x="358" y="3299"/>
                  </a:cubicBezTo>
                  <a:cubicBezTo>
                    <a:pt x="489" y="3192"/>
                    <a:pt x="703" y="3084"/>
                    <a:pt x="798" y="2894"/>
                  </a:cubicBezTo>
                  <a:cubicBezTo>
                    <a:pt x="917" y="2703"/>
                    <a:pt x="941" y="2489"/>
                    <a:pt x="953" y="2310"/>
                  </a:cubicBezTo>
                  <a:cubicBezTo>
                    <a:pt x="965" y="1965"/>
                    <a:pt x="917" y="1620"/>
                    <a:pt x="1072" y="1370"/>
                  </a:cubicBezTo>
                  <a:cubicBezTo>
                    <a:pt x="1215" y="1096"/>
                    <a:pt x="1453" y="929"/>
                    <a:pt x="1691" y="810"/>
                  </a:cubicBezTo>
                  <a:cubicBezTo>
                    <a:pt x="2167" y="572"/>
                    <a:pt x="2620" y="453"/>
                    <a:pt x="2870" y="298"/>
                  </a:cubicBezTo>
                  <a:cubicBezTo>
                    <a:pt x="2992" y="221"/>
                    <a:pt x="3083" y="153"/>
                    <a:pt x="3143" y="96"/>
                  </a:cubicBezTo>
                  <a:close/>
                  <a:moveTo>
                    <a:pt x="2977" y="8097"/>
                  </a:moveTo>
                  <a:cubicBezTo>
                    <a:pt x="2965" y="8168"/>
                    <a:pt x="2965" y="8216"/>
                    <a:pt x="2965" y="8216"/>
                  </a:cubicBezTo>
                  <a:cubicBezTo>
                    <a:pt x="2965" y="8216"/>
                    <a:pt x="2977" y="8168"/>
                    <a:pt x="2977" y="809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2775025" y="2251850"/>
              <a:ext cx="36350" cy="10200"/>
            </a:xfrm>
            <a:custGeom>
              <a:avLst/>
              <a:gdLst/>
              <a:ahLst/>
              <a:cxnLst/>
              <a:rect l="l" t="t" r="r" b="b"/>
              <a:pathLst>
                <a:path w="1454" h="408" extrusionOk="0">
                  <a:moveTo>
                    <a:pt x="448" y="1"/>
                  </a:moveTo>
                  <a:cubicBezTo>
                    <a:pt x="361" y="1"/>
                    <a:pt x="282" y="10"/>
                    <a:pt x="215" y="26"/>
                  </a:cubicBezTo>
                  <a:cubicBezTo>
                    <a:pt x="84" y="50"/>
                    <a:pt x="1" y="86"/>
                    <a:pt x="1" y="86"/>
                  </a:cubicBezTo>
                  <a:cubicBezTo>
                    <a:pt x="1" y="86"/>
                    <a:pt x="334" y="169"/>
                    <a:pt x="727" y="264"/>
                  </a:cubicBezTo>
                  <a:cubicBezTo>
                    <a:pt x="1108" y="348"/>
                    <a:pt x="1454" y="407"/>
                    <a:pt x="1454" y="407"/>
                  </a:cubicBezTo>
                  <a:cubicBezTo>
                    <a:pt x="1454" y="407"/>
                    <a:pt x="1394" y="336"/>
                    <a:pt x="1275" y="264"/>
                  </a:cubicBezTo>
                  <a:cubicBezTo>
                    <a:pt x="1156" y="181"/>
                    <a:pt x="977" y="86"/>
                    <a:pt x="775" y="38"/>
                  </a:cubicBezTo>
                  <a:cubicBezTo>
                    <a:pt x="660" y="12"/>
                    <a:pt x="549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2835450" y="2655825"/>
              <a:ext cx="167625" cy="327425"/>
            </a:xfrm>
            <a:custGeom>
              <a:avLst/>
              <a:gdLst/>
              <a:ahLst/>
              <a:cxnLst/>
              <a:rect l="l" t="t" r="r" b="b"/>
              <a:pathLst>
                <a:path w="6705" h="13097" extrusionOk="0">
                  <a:moveTo>
                    <a:pt x="692" y="0"/>
                  </a:moveTo>
                  <a:cubicBezTo>
                    <a:pt x="691" y="0"/>
                    <a:pt x="681" y="11"/>
                    <a:pt x="665" y="37"/>
                  </a:cubicBezTo>
                  <a:lnTo>
                    <a:pt x="665" y="37"/>
                  </a:lnTo>
                  <a:lnTo>
                    <a:pt x="692" y="0"/>
                  </a:lnTo>
                  <a:close/>
                  <a:moveTo>
                    <a:pt x="665" y="37"/>
                  </a:moveTo>
                  <a:lnTo>
                    <a:pt x="596" y="131"/>
                  </a:lnTo>
                  <a:cubicBezTo>
                    <a:pt x="537" y="214"/>
                    <a:pt x="465" y="357"/>
                    <a:pt x="382" y="536"/>
                  </a:cubicBezTo>
                  <a:cubicBezTo>
                    <a:pt x="215" y="905"/>
                    <a:pt x="37" y="1465"/>
                    <a:pt x="25" y="2179"/>
                  </a:cubicBezTo>
                  <a:cubicBezTo>
                    <a:pt x="1" y="2893"/>
                    <a:pt x="180" y="3774"/>
                    <a:pt x="739" y="4584"/>
                  </a:cubicBezTo>
                  <a:cubicBezTo>
                    <a:pt x="1287" y="5382"/>
                    <a:pt x="2204" y="5929"/>
                    <a:pt x="3073" y="6560"/>
                  </a:cubicBezTo>
                  <a:cubicBezTo>
                    <a:pt x="3501" y="6882"/>
                    <a:pt x="3906" y="7215"/>
                    <a:pt x="4192" y="7620"/>
                  </a:cubicBezTo>
                  <a:cubicBezTo>
                    <a:pt x="4335" y="7811"/>
                    <a:pt x="4430" y="8037"/>
                    <a:pt x="4454" y="8251"/>
                  </a:cubicBezTo>
                  <a:cubicBezTo>
                    <a:pt x="4502" y="8477"/>
                    <a:pt x="4490" y="8715"/>
                    <a:pt x="4502" y="8954"/>
                  </a:cubicBezTo>
                  <a:cubicBezTo>
                    <a:pt x="4502" y="9192"/>
                    <a:pt x="4525" y="9430"/>
                    <a:pt x="4621" y="9656"/>
                  </a:cubicBezTo>
                  <a:cubicBezTo>
                    <a:pt x="4704" y="9882"/>
                    <a:pt x="4835" y="10073"/>
                    <a:pt x="4990" y="10216"/>
                  </a:cubicBezTo>
                  <a:cubicBezTo>
                    <a:pt x="5287" y="10513"/>
                    <a:pt x="5597" y="10751"/>
                    <a:pt x="5823" y="11025"/>
                  </a:cubicBezTo>
                  <a:cubicBezTo>
                    <a:pt x="6276" y="11561"/>
                    <a:pt x="6478" y="12109"/>
                    <a:pt x="6585" y="12478"/>
                  </a:cubicBezTo>
                  <a:cubicBezTo>
                    <a:pt x="6692" y="12871"/>
                    <a:pt x="6692" y="13097"/>
                    <a:pt x="6692" y="13097"/>
                  </a:cubicBezTo>
                  <a:cubicBezTo>
                    <a:pt x="6692" y="13097"/>
                    <a:pt x="6704" y="12883"/>
                    <a:pt x="6645" y="12478"/>
                  </a:cubicBezTo>
                  <a:cubicBezTo>
                    <a:pt x="6573" y="12097"/>
                    <a:pt x="6395" y="11513"/>
                    <a:pt x="5942" y="10942"/>
                  </a:cubicBezTo>
                  <a:cubicBezTo>
                    <a:pt x="5716" y="10668"/>
                    <a:pt x="5406" y="10406"/>
                    <a:pt x="5144" y="10108"/>
                  </a:cubicBezTo>
                  <a:cubicBezTo>
                    <a:pt x="5002" y="9954"/>
                    <a:pt x="4883" y="9787"/>
                    <a:pt x="4811" y="9596"/>
                  </a:cubicBezTo>
                  <a:cubicBezTo>
                    <a:pt x="4740" y="9406"/>
                    <a:pt x="4728" y="9180"/>
                    <a:pt x="4728" y="8954"/>
                  </a:cubicBezTo>
                  <a:cubicBezTo>
                    <a:pt x="4728" y="8727"/>
                    <a:pt x="4728" y="8477"/>
                    <a:pt x="4692" y="8227"/>
                  </a:cubicBezTo>
                  <a:cubicBezTo>
                    <a:pt x="4644" y="7953"/>
                    <a:pt x="4549" y="7703"/>
                    <a:pt x="4394" y="7477"/>
                  </a:cubicBezTo>
                  <a:cubicBezTo>
                    <a:pt x="4097" y="7037"/>
                    <a:pt x="3668" y="6691"/>
                    <a:pt x="3239" y="6370"/>
                  </a:cubicBezTo>
                  <a:cubicBezTo>
                    <a:pt x="2346" y="5739"/>
                    <a:pt x="1454" y="5215"/>
                    <a:pt x="918" y="4465"/>
                  </a:cubicBezTo>
                  <a:cubicBezTo>
                    <a:pt x="382" y="3715"/>
                    <a:pt x="180" y="2881"/>
                    <a:pt x="156" y="2179"/>
                  </a:cubicBezTo>
                  <a:cubicBezTo>
                    <a:pt x="144" y="1465"/>
                    <a:pt x="275" y="917"/>
                    <a:pt x="418" y="548"/>
                  </a:cubicBezTo>
                  <a:cubicBezTo>
                    <a:pt x="501" y="357"/>
                    <a:pt x="561" y="214"/>
                    <a:pt x="620" y="131"/>
                  </a:cubicBezTo>
                  <a:cubicBezTo>
                    <a:pt x="636" y="88"/>
                    <a:pt x="652" y="57"/>
                    <a:pt x="665" y="37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2991725" y="2989475"/>
              <a:ext cx="34850" cy="190525"/>
            </a:xfrm>
            <a:custGeom>
              <a:avLst/>
              <a:gdLst/>
              <a:ahLst/>
              <a:cxnLst/>
              <a:rect l="l" t="t" r="r" b="b"/>
              <a:pathLst>
                <a:path w="1394" h="7621" extrusionOk="0">
                  <a:moveTo>
                    <a:pt x="25" y="1"/>
                  </a:moveTo>
                  <a:cubicBezTo>
                    <a:pt x="25" y="1"/>
                    <a:pt x="25" y="441"/>
                    <a:pt x="1" y="1156"/>
                  </a:cubicBezTo>
                  <a:lnTo>
                    <a:pt x="1" y="2430"/>
                  </a:lnTo>
                  <a:lnTo>
                    <a:pt x="1" y="2787"/>
                  </a:lnTo>
                  <a:cubicBezTo>
                    <a:pt x="25" y="2906"/>
                    <a:pt x="1" y="3049"/>
                    <a:pt x="84" y="3204"/>
                  </a:cubicBezTo>
                  <a:cubicBezTo>
                    <a:pt x="156" y="3358"/>
                    <a:pt x="322" y="3442"/>
                    <a:pt x="358" y="3501"/>
                  </a:cubicBezTo>
                  <a:cubicBezTo>
                    <a:pt x="417" y="3561"/>
                    <a:pt x="417" y="3680"/>
                    <a:pt x="406" y="3811"/>
                  </a:cubicBezTo>
                  <a:cubicBezTo>
                    <a:pt x="394" y="3930"/>
                    <a:pt x="382" y="4109"/>
                    <a:pt x="453" y="4251"/>
                  </a:cubicBezTo>
                  <a:cubicBezTo>
                    <a:pt x="525" y="4406"/>
                    <a:pt x="596" y="4490"/>
                    <a:pt x="644" y="4597"/>
                  </a:cubicBezTo>
                  <a:cubicBezTo>
                    <a:pt x="739" y="4787"/>
                    <a:pt x="703" y="5049"/>
                    <a:pt x="703" y="5287"/>
                  </a:cubicBezTo>
                  <a:cubicBezTo>
                    <a:pt x="703" y="5775"/>
                    <a:pt x="810" y="6204"/>
                    <a:pt x="929" y="6549"/>
                  </a:cubicBezTo>
                  <a:cubicBezTo>
                    <a:pt x="1048" y="6895"/>
                    <a:pt x="1168" y="7157"/>
                    <a:pt x="1251" y="7335"/>
                  </a:cubicBezTo>
                  <a:cubicBezTo>
                    <a:pt x="1346" y="7514"/>
                    <a:pt x="1394" y="7621"/>
                    <a:pt x="1394" y="7621"/>
                  </a:cubicBezTo>
                  <a:cubicBezTo>
                    <a:pt x="1394" y="7621"/>
                    <a:pt x="1358" y="7514"/>
                    <a:pt x="1275" y="7311"/>
                  </a:cubicBezTo>
                  <a:cubicBezTo>
                    <a:pt x="1215" y="7133"/>
                    <a:pt x="1120" y="6847"/>
                    <a:pt x="1037" y="6502"/>
                  </a:cubicBezTo>
                  <a:cubicBezTo>
                    <a:pt x="953" y="6156"/>
                    <a:pt x="870" y="5740"/>
                    <a:pt x="894" y="5287"/>
                  </a:cubicBezTo>
                  <a:cubicBezTo>
                    <a:pt x="918" y="5061"/>
                    <a:pt x="953" y="4787"/>
                    <a:pt x="858" y="4513"/>
                  </a:cubicBezTo>
                  <a:cubicBezTo>
                    <a:pt x="810" y="4370"/>
                    <a:pt x="715" y="4275"/>
                    <a:pt x="679" y="4168"/>
                  </a:cubicBezTo>
                  <a:cubicBezTo>
                    <a:pt x="632" y="4073"/>
                    <a:pt x="632" y="3954"/>
                    <a:pt x="644" y="3823"/>
                  </a:cubicBezTo>
                  <a:cubicBezTo>
                    <a:pt x="644" y="3704"/>
                    <a:pt x="679" y="3513"/>
                    <a:pt x="560" y="3358"/>
                  </a:cubicBezTo>
                  <a:cubicBezTo>
                    <a:pt x="417" y="3216"/>
                    <a:pt x="322" y="3180"/>
                    <a:pt x="286" y="3097"/>
                  </a:cubicBezTo>
                  <a:cubicBezTo>
                    <a:pt x="215" y="2930"/>
                    <a:pt x="239" y="2632"/>
                    <a:pt x="215" y="2406"/>
                  </a:cubicBezTo>
                  <a:cubicBezTo>
                    <a:pt x="179" y="1954"/>
                    <a:pt x="156" y="1513"/>
                    <a:pt x="120" y="1156"/>
                  </a:cubicBezTo>
                  <a:cubicBezTo>
                    <a:pt x="60" y="441"/>
                    <a:pt x="25" y="1"/>
                    <a:pt x="2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3134600" y="2622475"/>
              <a:ext cx="119700" cy="101225"/>
            </a:xfrm>
            <a:custGeom>
              <a:avLst/>
              <a:gdLst/>
              <a:ahLst/>
              <a:cxnLst/>
              <a:rect l="l" t="t" r="r" b="b"/>
              <a:pathLst>
                <a:path w="4788" h="404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84" y="60"/>
                    <a:pt x="215" y="167"/>
                  </a:cubicBezTo>
                  <a:cubicBezTo>
                    <a:pt x="346" y="286"/>
                    <a:pt x="525" y="453"/>
                    <a:pt x="703" y="691"/>
                  </a:cubicBezTo>
                  <a:cubicBezTo>
                    <a:pt x="882" y="929"/>
                    <a:pt x="1060" y="1227"/>
                    <a:pt x="1179" y="1596"/>
                  </a:cubicBezTo>
                  <a:cubicBezTo>
                    <a:pt x="1239" y="1775"/>
                    <a:pt x="1287" y="1965"/>
                    <a:pt x="1334" y="2191"/>
                  </a:cubicBezTo>
                  <a:cubicBezTo>
                    <a:pt x="1370" y="2418"/>
                    <a:pt x="1429" y="2656"/>
                    <a:pt x="1608" y="2858"/>
                  </a:cubicBezTo>
                  <a:cubicBezTo>
                    <a:pt x="1787" y="3072"/>
                    <a:pt x="2025" y="3156"/>
                    <a:pt x="2239" y="3239"/>
                  </a:cubicBezTo>
                  <a:cubicBezTo>
                    <a:pt x="2442" y="3310"/>
                    <a:pt x="2644" y="3382"/>
                    <a:pt x="2834" y="3441"/>
                  </a:cubicBezTo>
                  <a:cubicBezTo>
                    <a:pt x="3204" y="3572"/>
                    <a:pt x="3561" y="3680"/>
                    <a:pt x="3846" y="3775"/>
                  </a:cubicBezTo>
                  <a:cubicBezTo>
                    <a:pt x="4430" y="3953"/>
                    <a:pt x="4787" y="4049"/>
                    <a:pt x="4787" y="4049"/>
                  </a:cubicBezTo>
                  <a:cubicBezTo>
                    <a:pt x="4787" y="4049"/>
                    <a:pt x="4442" y="3906"/>
                    <a:pt x="3870" y="3632"/>
                  </a:cubicBezTo>
                  <a:cubicBezTo>
                    <a:pt x="3596" y="3513"/>
                    <a:pt x="3263" y="3382"/>
                    <a:pt x="2894" y="3239"/>
                  </a:cubicBezTo>
                  <a:cubicBezTo>
                    <a:pt x="2715" y="3156"/>
                    <a:pt x="2525" y="3084"/>
                    <a:pt x="2311" y="3013"/>
                  </a:cubicBezTo>
                  <a:cubicBezTo>
                    <a:pt x="2120" y="2941"/>
                    <a:pt x="1930" y="2846"/>
                    <a:pt x="1787" y="2703"/>
                  </a:cubicBezTo>
                  <a:cubicBezTo>
                    <a:pt x="1525" y="2382"/>
                    <a:pt x="1525" y="1906"/>
                    <a:pt x="1358" y="1525"/>
                  </a:cubicBezTo>
                  <a:cubicBezTo>
                    <a:pt x="1215" y="1132"/>
                    <a:pt x="989" y="822"/>
                    <a:pt x="775" y="596"/>
                  </a:cubicBezTo>
                  <a:cubicBezTo>
                    <a:pt x="572" y="382"/>
                    <a:pt x="382" y="227"/>
                    <a:pt x="227" y="143"/>
                  </a:cubicBezTo>
                  <a:cubicBezTo>
                    <a:pt x="96" y="4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3231350" y="2851075"/>
              <a:ext cx="103300" cy="133075"/>
            </a:xfrm>
            <a:custGeom>
              <a:avLst/>
              <a:gdLst/>
              <a:ahLst/>
              <a:cxnLst/>
              <a:rect l="l" t="t" r="r" b="b"/>
              <a:pathLst>
                <a:path w="4132" h="5323" extrusionOk="0">
                  <a:moveTo>
                    <a:pt x="4132" y="1"/>
                  </a:moveTo>
                  <a:cubicBezTo>
                    <a:pt x="4132" y="1"/>
                    <a:pt x="4108" y="84"/>
                    <a:pt x="4084" y="286"/>
                  </a:cubicBezTo>
                  <a:cubicBezTo>
                    <a:pt x="4048" y="441"/>
                    <a:pt x="4001" y="715"/>
                    <a:pt x="3917" y="1013"/>
                  </a:cubicBezTo>
                  <a:cubicBezTo>
                    <a:pt x="3739" y="1620"/>
                    <a:pt x="3370" y="2429"/>
                    <a:pt x="2715" y="3120"/>
                  </a:cubicBezTo>
                  <a:cubicBezTo>
                    <a:pt x="2393" y="3477"/>
                    <a:pt x="2036" y="3763"/>
                    <a:pt x="1679" y="3989"/>
                  </a:cubicBezTo>
                  <a:cubicBezTo>
                    <a:pt x="1346" y="4215"/>
                    <a:pt x="1000" y="4394"/>
                    <a:pt x="727" y="4584"/>
                  </a:cubicBezTo>
                  <a:cubicBezTo>
                    <a:pt x="465" y="4775"/>
                    <a:pt x="286" y="4954"/>
                    <a:pt x="167" y="5108"/>
                  </a:cubicBezTo>
                  <a:cubicBezTo>
                    <a:pt x="48" y="5239"/>
                    <a:pt x="0" y="5323"/>
                    <a:pt x="0" y="5323"/>
                  </a:cubicBezTo>
                  <a:cubicBezTo>
                    <a:pt x="0" y="5323"/>
                    <a:pt x="48" y="5239"/>
                    <a:pt x="179" y="5120"/>
                  </a:cubicBezTo>
                  <a:cubicBezTo>
                    <a:pt x="310" y="4989"/>
                    <a:pt x="524" y="4834"/>
                    <a:pt x="798" y="4668"/>
                  </a:cubicBezTo>
                  <a:cubicBezTo>
                    <a:pt x="1060" y="4513"/>
                    <a:pt x="1417" y="4358"/>
                    <a:pt x="1786" y="4156"/>
                  </a:cubicBezTo>
                  <a:cubicBezTo>
                    <a:pt x="2167" y="3941"/>
                    <a:pt x="2548" y="3656"/>
                    <a:pt x="2893" y="3287"/>
                  </a:cubicBezTo>
                  <a:cubicBezTo>
                    <a:pt x="3572" y="2548"/>
                    <a:pt x="3917" y="1679"/>
                    <a:pt x="4036" y="1036"/>
                  </a:cubicBezTo>
                  <a:cubicBezTo>
                    <a:pt x="4108" y="727"/>
                    <a:pt x="4132" y="465"/>
                    <a:pt x="4132" y="286"/>
                  </a:cubicBezTo>
                  <a:lnTo>
                    <a:pt x="413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3301900" y="2895725"/>
              <a:ext cx="39600" cy="58650"/>
            </a:xfrm>
            <a:custGeom>
              <a:avLst/>
              <a:gdLst/>
              <a:ahLst/>
              <a:cxnLst/>
              <a:rect l="l" t="t" r="r" b="b"/>
              <a:pathLst>
                <a:path w="1584" h="2346" extrusionOk="0">
                  <a:moveTo>
                    <a:pt x="1584" y="0"/>
                  </a:moveTo>
                  <a:cubicBezTo>
                    <a:pt x="1584" y="1"/>
                    <a:pt x="1548" y="143"/>
                    <a:pt x="1405" y="405"/>
                  </a:cubicBezTo>
                  <a:cubicBezTo>
                    <a:pt x="1310" y="620"/>
                    <a:pt x="1143" y="941"/>
                    <a:pt x="917" y="1263"/>
                  </a:cubicBezTo>
                  <a:cubicBezTo>
                    <a:pt x="691" y="1596"/>
                    <a:pt x="476" y="1858"/>
                    <a:pt x="298" y="2048"/>
                  </a:cubicBezTo>
                  <a:cubicBezTo>
                    <a:pt x="119" y="2239"/>
                    <a:pt x="0" y="2346"/>
                    <a:pt x="0" y="2346"/>
                  </a:cubicBezTo>
                  <a:cubicBezTo>
                    <a:pt x="0" y="2346"/>
                    <a:pt x="143" y="2286"/>
                    <a:pt x="369" y="2144"/>
                  </a:cubicBezTo>
                  <a:cubicBezTo>
                    <a:pt x="595" y="1989"/>
                    <a:pt x="869" y="1739"/>
                    <a:pt x="1107" y="1393"/>
                  </a:cubicBezTo>
                  <a:cubicBezTo>
                    <a:pt x="1345" y="1060"/>
                    <a:pt x="1465" y="703"/>
                    <a:pt x="1524" y="429"/>
                  </a:cubicBezTo>
                  <a:cubicBezTo>
                    <a:pt x="1584" y="167"/>
                    <a:pt x="1584" y="1"/>
                    <a:pt x="158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3531375" y="2505800"/>
              <a:ext cx="61350" cy="90875"/>
            </a:xfrm>
            <a:custGeom>
              <a:avLst/>
              <a:gdLst/>
              <a:ahLst/>
              <a:cxnLst/>
              <a:rect l="l" t="t" r="r" b="b"/>
              <a:pathLst>
                <a:path w="2454" h="3635" extrusionOk="0">
                  <a:moveTo>
                    <a:pt x="798" y="0"/>
                  </a:moveTo>
                  <a:cubicBezTo>
                    <a:pt x="798" y="0"/>
                    <a:pt x="644" y="227"/>
                    <a:pt x="406" y="608"/>
                  </a:cubicBezTo>
                  <a:cubicBezTo>
                    <a:pt x="346" y="703"/>
                    <a:pt x="287" y="798"/>
                    <a:pt x="203" y="917"/>
                  </a:cubicBezTo>
                  <a:cubicBezTo>
                    <a:pt x="144" y="1024"/>
                    <a:pt x="60" y="1131"/>
                    <a:pt x="13" y="1322"/>
                  </a:cubicBezTo>
                  <a:cubicBezTo>
                    <a:pt x="1" y="1429"/>
                    <a:pt x="25" y="1548"/>
                    <a:pt x="84" y="1620"/>
                  </a:cubicBezTo>
                  <a:cubicBezTo>
                    <a:pt x="144" y="1691"/>
                    <a:pt x="227" y="1751"/>
                    <a:pt x="287" y="1798"/>
                  </a:cubicBezTo>
                  <a:cubicBezTo>
                    <a:pt x="406" y="1893"/>
                    <a:pt x="501" y="1989"/>
                    <a:pt x="608" y="2132"/>
                  </a:cubicBezTo>
                  <a:cubicBezTo>
                    <a:pt x="798" y="2393"/>
                    <a:pt x="953" y="2679"/>
                    <a:pt x="1132" y="2929"/>
                  </a:cubicBezTo>
                  <a:cubicBezTo>
                    <a:pt x="1310" y="3179"/>
                    <a:pt x="1513" y="3382"/>
                    <a:pt x="1727" y="3501"/>
                  </a:cubicBezTo>
                  <a:cubicBezTo>
                    <a:pt x="1900" y="3602"/>
                    <a:pt x="2072" y="3634"/>
                    <a:pt x="2200" y="3634"/>
                  </a:cubicBezTo>
                  <a:cubicBezTo>
                    <a:pt x="2223" y="3634"/>
                    <a:pt x="2244" y="3633"/>
                    <a:pt x="2263" y="3632"/>
                  </a:cubicBezTo>
                  <a:cubicBezTo>
                    <a:pt x="2394" y="3620"/>
                    <a:pt x="2453" y="3584"/>
                    <a:pt x="2453" y="3584"/>
                  </a:cubicBezTo>
                  <a:lnTo>
                    <a:pt x="2453" y="3584"/>
                  </a:lnTo>
                  <a:cubicBezTo>
                    <a:pt x="2453" y="3584"/>
                    <a:pt x="2427" y="3589"/>
                    <a:pt x="2371" y="3589"/>
                  </a:cubicBezTo>
                  <a:cubicBezTo>
                    <a:pt x="2342" y="3589"/>
                    <a:pt x="2307" y="3588"/>
                    <a:pt x="2263" y="3584"/>
                  </a:cubicBezTo>
                  <a:cubicBezTo>
                    <a:pt x="2144" y="3572"/>
                    <a:pt x="1977" y="3525"/>
                    <a:pt x="1799" y="3394"/>
                  </a:cubicBezTo>
                  <a:cubicBezTo>
                    <a:pt x="1620" y="3275"/>
                    <a:pt x="1453" y="3084"/>
                    <a:pt x="1310" y="2822"/>
                  </a:cubicBezTo>
                  <a:cubicBezTo>
                    <a:pt x="1156" y="2584"/>
                    <a:pt x="1025" y="2274"/>
                    <a:pt x="798" y="1989"/>
                  </a:cubicBezTo>
                  <a:cubicBezTo>
                    <a:pt x="703" y="1846"/>
                    <a:pt x="560" y="1715"/>
                    <a:pt x="417" y="1620"/>
                  </a:cubicBezTo>
                  <a:cubicBezTo>
                    <a:pt x="263" y="1536"/>
                    <a:pt x="191" y="1453"/>
                    <a:pt x="203" y="1358"/>
                  </a:cubicBezTo>
                  <a:cubicBezTo>
                    <a:pt x="227" y="1250"/>
                    <a:pt x="298" y="1119"/>
                    <a:pt x="358" y="1000"/>
                  </a:cubicBezTo>
                  <a:cubicBezTo>
                    <a:pt x="406" y="881"/>
                    <a:pt x="465" y="774"/>
                    <a:pt x="501" y="667"/>
                  </a:cubicBezTo>
                  <a:cubicBezTo>
                    <a:pt x="703" y="250"/>
                    <a:pt x="798" y="0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3501325" y="2521275"/>
              <a:ext cx="39000" cy="64900"/>
            </a:xfrm>
            <a:custGeom>
              <a:avLst/>
              <a:gdLst/>
              <a:ahLst/>
              <a:cxnLst/>
              <a:rect l="l" t="t" r="r" b="b"/>
              <a:pathLst>
                <a:path w="1560" h="2596" extrusionOk="0">
                  <a:moveTo>
                    <a:pt x="24" y="0"/>
                  </a:moveTo>
                  <a:cubicBezTo>
                    <a:pt x="24" y="1"/>
                    <a:pt x="0" y="179"/>
                    <a:pt x="36" y="465"/>
                  </a:cubicBezTo>
                  <a:cubicBezTo>
                    <a:pt x="72" y="751"/>
                    <a:pt x="203" y="1132"/>
                    <a:pt x="453" y="1489"/>
                  </a:cubicBezTo>
                  <a:cubicBezTo>
                    <a:pt x="715" y="1846"/>
                    <a:pt x="988" y="2132"/>
                    <a:pt x="1203" y="2310"/>
                  </a:cubicBezTo>
                  <a:cubicBezTo>
                    <a:pt x="1429" y="2489"/>
                    <a:pt x="1560" y="2596"/>
                    <a:pt x="1560" y="2596"/>
                  </a:cubicBezTo>
                  <a:cubicBezTo>
                    <a:pt x="1560" y="2596"/>
                    <a:pt x="1453" y="2465"/>
                    <a:pt x="1286" y="2227"/>
                  </a:cubicBezTo>
                  <a:cubicBezTo>
                    <a:pt x="1131" y="2001"/>
                    <a:pt x="905" y="1703"/>
                    <a:pt x="667" y="1358"/>
                  </a:cubicBezTo>
                  <a:cubicBezTo>
                    <a:pt x="429" y="1012"/>
                    <a:pt x="250" y="691"/>
                    <a:pt x="155" y="441"/>
                  </a:cubicBezTo>
                  <a:cubicBezTo>
                    <a:pt x="60" y="179"/>
                    <a:pt x="24" y="1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2866425" y="2238200"/>
              <a:ext cx="101225" cy="116500"/>
            </a:xfrm>
            <a:custGeom>
              <a:avLst/>
              <a:gdLst/>
              <a:ahLst/>
              <a:cxnLst/>
              <a:rect l="l" t="t" r="r" b="b"/>
              <a:pathLst>
                <a:path w="4049" h="4660" extrusionOk="0">
                  <a:moveTo>
                    <a:pt x="3977" y="1"/>
                  </a:moveTo>
                  <a:cubicBezTo>
                    <a:pt x="3977" y="1"/>
                    <a:pt x="3941" y="417"/>
                    <a:pt x="3882" y="1084"/>
                  </a:cubicBezTo>
                  <a:cubicBezTo>
                    <a:pt x="3858" y="1429"/>
                    <a:pt x="3858" y="1846"/>
                    <a:pt x="3810" y="2263"/>
                  </a:cubicBezTo>
                  <a:cubicBezTo>
                    <a:pt x="3798" y="2346"/>
                    <a:pt x="3751" y="2394"/>
                    <a:pt x="3655" y="2429"/>
                  </a:cubicBezTo>
                  <a:cubicBezTo>
                    <a:pt x="3560" y="2453"/>
                    <a:pt x="3441" y="2453"/>
                    <a:pt x="3286" y="2549"/>
                  </a:cubicBezTo>
                  <a:cubicBezTo>
                    <a:pt x="3143" y="2632"/>
                    <a:pt x="3084" y="2799"/>
                    <a:pt x="3060" y="2930"/>
                  </a:cubicBezTo>
                  <a:cubicBezTo>
                    <a:pt x="3036" y="3084"/>
                    <a:pt x="3036" y="3203"/>
                    <a:pt x="3024" y="3322"/>
                  </a:cubicBezTo>
                  <a:cubicBezTo>
                    <a:pt x="2965" y="3799"/>
                    <a:pt x="2572" y="4144"/>
                    <a:pt x="2203" y="4323"/>
                  </a:cubicBezTo>
                  <a:cubicBezTo>
                    <a:pt x="1810" y="4513"/>
                    <a:pt x="1417" y="4525"/>
                    <a:pt x="1084" y="4525"/>
                  </a:cubicBezTo>
                  <a:cubicBezTo>
                    <a:pt x="762" y="4513"/>
                    <a:pt x="488" y="4477"/>
                    <a:pt x="298" y="4454"/>
                  </a:cubicBezTo>
                  <a:cubicBezTo>
                    <a:pt x="107" y="4418"/>
                    <a:pt x="0" y="4406"/>
                    <a:pt x="0" y="4406"/>
                  </a:cubicBezTo>
                  <a:lnTo>
                    <a:pt x="0" y="4406"/>
                  </a:lnTo>
                  <a:cubicBezTo>
                    <a:pt x="0" y="4406"/>
                    <a:pt x="107" y="4430"/>
                    <a:pt x="286" y="4477"/>
                  </a:cubicBezTo>
                  <a:cubicBezTo>
                    <a:pt x="465" y="4525"/>
                    <a:pt x="726" y="4585"/>
                    <a:pt x="1072" y="4632"/>
                  </a:cubicBezTo>
                  <a:cubicBezTo>
                    <a:pt x="1189" y="4648"/>
                    <a:pt x="1315" y="4659"/>
                    <a:pt x="1447" y="4659"/>
                  </a:cubicBezTo>
                  <a:cubicBezTo>
                    <a:pt x="1704" y="4659"/>
                    <a:pt x="1984" y="4619"/>
                    <a:pt x="2274" y="4501"/>
                  </a:cubicBezTo>
                  <a:cubicBezTo>
                    <a:pt x="2703" y="4323"/>
                    <a:pt x="3167" y="3930"/>
                    <a:pt x="3263" y="3346"/>
                  </a:cubicBezTo>
                  <a:cubicBezTo>
                    <a:pt x="3310" y="3072"/>
                    <a:pt x="3274" y="2810"/>
                    <a:pt x="3429" y="2727"/>
                  </a:cubicBezTo>
                  <a:cubicBezTo>
                    <a:pt x="3489" y="2680"/>
                    <a:pt x="3608" y="2668"/>
                    <a:pt x="3739" y="2620"/>
                  </a:cubicBezTo>
                  <a:cubicBezTo>
                    <a:pt x="3810" y="2608"/>
                    <a:pt x="3882" y="2560"/>
                    <a:pt x="3929" y="2501"/>
                  </a:cubicBezTo>
                  <a:cubicBezTo>
                    <a:pt x="3989" y="2441"/>
                    <a:pt x="4001" y="2370"/>
                    <a:pt x="4025" y="2310"/>
                  </a:cubicBezTo>
                  <a:cubicBezTo>
                    <a:pt x="4048" y="1834"/>
                    <a:pt x="4025" y="1441"/>
                    <a:pt x="4025" y="1108"/>
                  </a:cubicBezTo>
                  <a:cubicBezTo>
                    <a:pt x="3989" y="417"/>
                    <a:pt x="3977" y="1"/>
                    <a:pt x="397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2961975" y="2262900"/>
              <a:ext cx="25325" cy="52850"/>
            </a:xfrm>
            <a:custGeom>
              <a:avLst/>
              <a:gdLst/>
              <a:ahLst/>
              <a:cxnLst/>
              <a:rect l="l" t="t" r="r" b="b"/>
              <a:pathLst>
                <a:path w="1013" h="2114" extrusionOk="0">
                  <a:moveTo>
                    <a:pt x="1012" y="1"/>
                  </a:moveTo>
                  <a:cubicBezTo>
                    <a:pt x="1012" y="1"/>
                    <a:pt x="976" y="13"/>
                    <a:pt x="917" y="37"/>
                  </a:cubicBezTo>
                  <a:cubicBezTo>
                    <a:pt x="857" y="84"/>
                    <a:pt x="762" y="144"/>
                    <a:pt x="691" y="251"/>
                  </a:cubicBezTo>
                  <a:cubicBezTo>
                    <a:pt x="619" y="358"/>
                    <a:pt x="536" y="501"/>
                    <a:pt x="524" y="679"/>
                  </a:cubicBezTo>
                  <a:cubicBezTo>
                    <a:pt x="500" y="870"/>
                    <a:pt x="572" y="1060"/>
                    <a:pt x="619" y="1227"/>
                  </a:cubicBezTo>
                  <a:cubicBezTo>
                    <a:pt x="714" y="1537"/>
                    <a:pt x="536" y="1822"/>
                    <a:pt x="357" y="1953"/>
                  </a:cubicBezTo>
                  <a:cubicBezTo>
                    <a:pt x="262" y="2037"/>
                    <a:pt x="167" y="2061"/>
                    <a:pt x="107" y="2084"/>
                  </a:cubicBezTo>
                  <a:cubicBezTo>
                    <a:pt x="63" y="2093"/>
                    <a:pt x="26" y="2096"/>
                    <a:pt x="9" y="2096"/>
                  </a:cubicBezTo>
                  <a:lnTo>
                    <a:pt x="9" y="2096"/>
                  </a:lnTo>
                  <a:cubicBezTo>
                    <a:pt x="6" y="2095"/>
                    <a:pt x="4" y="2095"/>
                    <a:pt x="2" y="2095"/>
                  </a:cubicBezTo>
                  <a:cubicBezTo>
                    <a:pt x="1" y="2095"/>
                    <a:pt x="0" y="2095"/>
                    <a:pt x="0" y="2096"/>
                  </a:cubicBezTo>
                  <a:cubicBezTo>
                    <a:pt x="0" y="2096"/>
                    <a:pt x="3" y="2096"/>
                    <a:pt x="9" y="2096"/>
                  </a:cubicBezTo>
                  <a:lnTo>
                    <a:pt x="9" y="2096"/>
                  </a:lnTo>
                  <a:cubicBezTo>
                    <a:pt x="27" y="2100"/>
                    <a:pt x="73" y="2114"/>
                    <a:pt x="142" y="2114"/>
                  </a:cubicBezTo>
                  <a:cubicBezTo>
                    <a:pt x="211" y="2114"/>
                    <a:pt x="304" y="2100"/>
                    <a:pt x="417" y="2049"/>
                  </a:cubicBezTo>
                  <a:cubicBezTo>
                    <a:pt x="536" y="1989"/>
                    <a:pt x="691" y="1906"/>
                    <a:pt x="774" y="1739"/>
                  </a:cubicBezTo>
                  <a:cubicBezTo>
                    <a:pt x="881" y="1584"/>
                    <a:pt x="893" y="1346"/>
                    <a:pt x="834" y="1156"/>
                  </a:cubicBezTo>
                  <a:cubicBezTo>
                    <a:pt x="774" y="965"/>
                    <a:pt x="714" y="810"/>
                    <a:pt x="714" y="679"/>
                  </a:cubicBezTo>
                  <a:cubicBezTo>
                    <a:pt x="714" y="549"/>
                    <a:pt x="750" y="418"/>
                    <a:pt x="798" y="310"/>
                  </a:cubicBezTo>
                  <a:cubicBezTo>
                    <a:pt x="834" y="203"/>
                    <a:pt x="893" y="120"/>
                    <a:pt x="941" y="72"/>
                  </a:cubicBezTo>
                  <a:lnTo>
                    <a:pt x="1012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3109000" y="1947700"/>
              <a:ext cx="270900" cy="134400"/>
            </a:xfrm>
            <a:custGeom>
              <a:avLst/>
              <a:gdLst/>
              <a:ahLst/>
              <a:cxnLst/>
              <a:rect l="l" t="t" r="r" b="b"/>
              <a:pathLst>
                <a:path w="10836" h="5376" extrusionOk="0">
                  <a:moveTo>
                    <a:pt x="10835" y="0"/>
                  </a:moveTo>
                  <a:lnTo>
                    <a:pt x="9407" y="1310"/>
                  </a:lnTo>
                  <a:cubicBezTo>
                    <a:pt x="9181" y="1512"/>
                    <a:pt x="8942" y="1727"/>
                    <a:pt x="8692" y="1965"/>
                  </a:cubicBezTo>
                  <a:cubicBezTo>
                    <a:pt x="8573" y="2060"/>
                    <a:pt x="8442" y="2203"/>
                    <a:pt x="8311" y="2322"/>
                  </a:cubicBezTo>
                  <a:cubicBezTo>
                    <a:pt x="8168" y="2441"/>
                    <a:pt x="8026" y="2560"/>
                    <a:pt x="7859" y="2584"/>
                  </a:cubicBezTo>
                  <a:cubicBezTo>
                    <a:pt x="7829" y="2590"/>
                    <a:pt x="7798" y="2592"/>
                    <a:pt x="7767" y="2592"/>
                  </a:cubicBezTo>
                  <a:cubicBezTo>
                    <a:pt x="7526" y="2592"/>
                    <a:pt x="7232" y="2447"/>
                    <a:pt x="6902" y="2447"/>
                  </a:cubicBezTo>
                  <a:cubicBezTo>
                    <a:pt x="6822" y="2447"/>
                    <a:pt x="6740" y="2456"/>
                    <a:pt x="6656" y="2477"/>
                  </a:cubicBezTo>
                  <a:cubicBezTo>
                    <a:pt x="6192" y="2572"/>
                    <a:pt x="5811" y="2881"/>
                    <a:pt x="5513" y="3227"/>
                  </a:cubicBezTo>
                  <a:cubicBezTo>
                    <a:pt x="5216" y="3584"/>
                    <a:pt x="4990" y="3965"/>
                    <a:pt x="4716" y="4286"/>
                  </a:cubicBezTo>
                  <a:cubicBezTo>
                    <a:pt x="4454" y="4608"/>
                    <a:pt x="4144" y="4846"/>
                    <a:pt x="3799" y="5001"/>
                  </a:cubicBezTo>
                  <a:cubicBezTo>
                    <a:pt x="3404" y="5168"/>
                    <a:pt x="3003" y="5226"/>
                    <a:pt x="2625" y="5226"/>
                  </a:cubicBezTo>
                  <a:cubicBezTo>
                    <a:pt x="2330" y="5226"/>
                    <a:pt x="2049" y="5191"/>
                    <a:pt x="1799" y="5144"/>
                  </a:cubicBezTo>
                  <a:cubicBezTo>
                    <a:pt x="1239" y="5025"/>
                    <a:pt x="787" y="4846"/>
                    <a:pt x="477" y="4751"/>
                  </a:cubicBezTo>
                  <a:cubicBezTo>
                    <a:pt x="168" y="4632"/>
                    <a:pt x="1" y="4572"/>
                    <a:pt x="1" y="4572"/>
                  </a:cubicBezTo>
                  <a:lnTo>
                    <a:pt x="1" y="4572"/>
                  </a:lnTo>
                  <a:cubicBezTo>
                    <a:pt x="1" y="4572"/>
                    <a:pt x="168" y="4644"/>
                    <a:pt x="465" y="4775"/>
                  </a:cubicBezTo>
                  <a:cubicBezTo>
                    <a:pt x="775" y="4905"/>
                    <a:pt x="1203" y="5108"/>
                    <a:pt x="1787" y="5251"/>
                  </a:cubicBezTo>
                  <a:cubicBezTo>
                    <a:pt x="2080" y="5318"/>
                    <a:pt x="2421" y="5376"/>
                    <a:pt x="2786" y="5376"/>
                  </a:cubicBezTo>
                  <a:cubicBezTo>
                    <a:pt x="3132" y="5376"/>
                    <a:pt x="3500" y="5324"/>
                    <a:pt x="3870" y="5179"/>
                  </a:cubicBezTo>
                  <a:cubicBezTo>
                    <a:pt x="4239" y="5048"/>
                    <a:pt x="4597" y="4775"/>
                    <a:pt x="4882" y="4429"/>
                  </a:cubicBezTo>
                  <a:cubicBezTo>
                    <a:pt x="5168" y="4108"/>
                    <a:pt x="5406" y="3715"/>
                    <a:pt x="5692" y="3393"/>
                  </a:cubicBezTo>
                  <a:cubicBezTo>
                    <a:pt x="5966" y="3060"/>
                    <a:pt x="6311" y="2798"/>
                    <a:pt x="6704" y="2703"/>
                  </a:cubicBezTo>
                  <a:cubicBezTo>
                    <a:pt x="6774" y="2689"/>
                    <a:pt x="6847" y="2682"/>
                    <a:pt x="6920" y="2682"/>
                  </a:cubicBezTo>
                  <a:cubicBezTo>
                    <a:pt x="7033" y="2682"/>
                    <a:pt x="7148" y="2698"/>
                    <a:pt x="7264" y="2727"/>
                  </a:cubicBezTo>
                  <a:cubicBezTo>
                    <a:pt x="7397" y="2752"/>
                    <a:pt x="7547" y="2782"/>
                    <a:pt x="7703" y="2782"/>
                  </a:cubicBezTo>
                  <a:cubicBezTo>
                    <a:pt x="7770" y="2782"/>
                    <a:pt x="7838" y="2777"/>
                    <a:pt x="7907" y="2762"/>
                  </a:cubicBezTo>
                  <a:cubicBezTo>
                    <a:pt x="8133" y="2703"/>
                    <a:pt x="8288" y="2572"/>
                    <a:pt x="8430" y="2441"/>
                  </a:cubicBezTo>
                  <a:lnTo>
                    <a:pt x="8811" y="2048"/>
                  </a:lnTo>
                  <a:lnTo>
                    <a:pt x="9502" y="1369"/>
                  </a:lnTo>
                  <a:cubicBezTo>
                    <a:pt x="10335" y="512"/>
                    <a:pt x="10835" y="0"/>
                    <a:pt x="1083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3293850" y="1989950"/>
              <a:ext cx="95875" cy="39625"/>
            </a:xfrm>
            <a:custGeom>
              <a:avLst/>
              <a:gdLst/>
              <a:ahLst/>
              <a:cxnLst/>
              <a:rect l="l" t="t" r="r" b="b"/>
              <a:pathLst>
                <a:path w="3835" h="1585" extrusionOk="0">
                  <a:moveTo>
                    <a:pt x="3834" y="1"/>
                  </a:moveTo>
                  <a:cubicBezTo>
                    <a:pt x="3834" y="1"/>
                    <a:pt x="3775" y="1"/>
                    <a:pt x="3656" y="25"/>
                  </a:cubicBezTo>
                  <a:cubicBezTo>
                    <a:pt x="3549" y="25"/>
                    <a:pt x="3382" y="48"/>
                    <a:pt x="3191" y="108"/>
                  </a:cubicBezTo>
                  <a:cubicBezTo>
                    <a:pt x="3013" y="179"/>
                    <a:pt x="2787" y="287"/>
                    <a:pt x="2584" y="465"/>
                  </a:cubicBezTo>
                  <a:cubicBezTo>
                    <a:pt x="2477" y="560"/>
                    <a:pt x="2382" y="656"/>
                    <a:pt x="2298" y="775"/>
                  </a:cubicBezTo>
                  <a:cubicBezTo>
                    <a:pt x="2227" y="882"/>
                    <a:pt x="2144" y="989"/>
                    <a:pt x="2048" y="1037"/>
                  </a:cubicBezTo>
                  <a:cubicBezTo>
                    <a:pt x="1941" y="1072"/>
                    <a:pt x="1787" y="1108"/>
                    <a:pt x="1656" y="1132"/>
                  </a:cubicBezTo>
                  <a:cubicBezTo>
                    <a:pt x="1525" y="1168"/>
                    <a:pt x="1382" y="1191"/>
                    <a:pt x="1275" y="1227"/>
                  </a:cubicBezTo>
                  <a:cubicBezTo>
                    <a:pt x="1036" y="1287"/>
                    <a:pt x="810" y="1346"/>
                    <a:pt x="620" y="1406"/>
                  </a:cubicBezTo>
                  <a:cubicBezTo>
                    <a:pt x="227" y="1513"/>
                    <a:pt x="1" y="1584"/>
                    <a:pt x="1" y="1584"/>
                  </a:cubicBezTo>
                  <a:cubicBezTo>
                    <a:pt x="1" y="1584"/>
                    <a:pt x="239" y="1549"/>
                    <a:pt x="632" y="1513"/>
                  </a:cubicBezTo>
                  <a:cubicBezTo>
                    <a:pt x="810" y="1477"/>
                    <a:pt x="1048" y="1453"/>
                    <a:pt x="1298" y="1406"/>
                  </a:cubicBezTo>
                  <a:cubicBezTo>
                    <a:pt x="1429" y="1370"/>
                    <a:pt x="1572" y="1358"/>
                    <a:pt x="1703" y="1334"/>
                  </a:cubicBezTo>
                  <a:cubicBezTo>
                    <a:pt x="1834" y="1299"/>
                    <a:pt x="1989" y="1299"/>
                    <a:pt x="2144" y="1227"/>
                  </a:cubicBezTo>
                  <a:cubicBezTo>
                    <a:pt x="2322" y="1156"/>
                    <a:pt x="2418" y="989"/>
                    <a:pt x="2489" y="882"/>
                  </a:cubicBezTo>
                  <a:cubicBezTo>
                    <a:pt x="2560" y="763"/>
                    <a:pt x="2644" y="679"/>
                    <a:pt x="2727" y="584"/>
                  </a:cubicBezTo>
                  <a:cubicBezTo>
                    <a:pt x="2894" y="406"/>
                    <a:pt x="3084" y="287"/>
                    <a:pt x="3251" y="203"/>
                  </a:cubicBezTo>
                  <a:cubicBezTo>
                    <a:pt x="3418" y="108"/>
                    <a:pt x="3561" y="60"/>
                    <a:pt x="3668" y="37"/>
                  </a:cubicBezTo>
                  <a:cubicBezTo>
                    <a:pt x="3775" y="25"/>
                    <a:pt x="3834" y="1"/>
                    <a:pt x="383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3836475" y="1876850"/>
              <a:ext cx="347400" cy="375075"/>
            </a:xfrm>
            <a:custGeom>
              <a:avLst/>
              <a:gdLst/>
              <a:ahLst/>
              <a:cxnLst/>
              <a:rect l="l" t="t" r="r" b="b"/>
              <a:pathLst>
                <a:path w="13896" h="15003" extrusionOk="0">
                  <a:moveTo>
                    <a:pt x="1" y="0"/>
                  </a:moveTo>
                  <a:cubicBezTo>
                    <a:pt x="1" y="1"/>
                    <a:pt x="239" y="167"/>
                    <a:pt x="679" y="453"/>
                  </a:cubicBezTo>
                  <a:cubicBezTo>
                    <a:pt x="906" y="596"/>
                    <a:pt x="1191" y="762"/>
                    <a:pt x="1489" y="989"/>
                  </a:cubicBezTo>
                  <a:cubicBezTo>
                    <a:pt x="1787" y="1191"/>
                    <a:pt x="2144" y="1429"/>
                    <a:pt x="2513" y="1715"/>
                  </a:cubicBezTo>
                  <a:cubicBezTo>
                    <a:pt x="2906" y="2001"/>
                    <a:pt x="3299" y="2298"/>
                    <a:pt x="3739" y="2656"/>
                  </a:cubicBezTo>
                  <a:cubicBezTo>
                    <a:pt x="4168" y="2989"/>
                    <a:pt x="4596" y="3382"/>
                    <a:pt x="5073" y="3787"/>
                  </a:cubicBezTo>
                  <a:cubicBezTo>
                    <a:pt x="6001" y="4596"/>
                    <a:pt x="6978" y="5537"/>
                    <a:pt x="7942" y="6585"/>
                  </a:cubicBezTo>
                  <a:cubicBezTo>
                    <a:pt x="8918" y="7620"/>
                    <a:pt x="9776" y="8680"/>
                    <a:pt x="10526" y="9656"/>
                  </a:cubicBezTo>
                  <a:cubicBezTo>
                    <a:pt x="10895" y="10168"/>
                    <a:pt x="11252" y="10633"/>
                    <a:pt x="11550" y="11085"/>
                  </a:cubicBezTo>
                  <a:cubicBezTo>
                    <a:pt x="11859" y="11538"/>
                    <a:pt x="12121" y="11966"/>
                    <a:pt x="12383" y="12371"/>
                  </a:cubicBezTo>
                  <a:cubicBezTo>
                    <a:pt x="12633" y="12764"/>
                    <a:pt x="12848" y="13133"/>
                    <a:pt x="13038" y="13454"/>
                  </a:cubicBezTo>
                  <a:cubicBezTo>
                    <a:pt x="13229" y="13776"/>
                    <a:pt x="13395" y="14050"/>
                    <a:pt x="13514" y="14288"/>
                  </a:cubicBezTo>
                  <a:cubicBezTo>
                    <a:pt x="13764" y="14752"/>
                    <a:pt x="13895" y="15002"/>
                    <a:pt x="13895" y="15002"/>
                  </a:cubicBezTo>
                  <a:cubicBezTo>
                    <a:pt x="13895" y="15002"/>
                    <a:pt x="13800" y="14740"/>
                    <a:pt x="13633" y="14288"/>
                  </a:cubicBezTo>
                  <a:cubicBezTo>
                    <a:pt x="13538" y="14038"/>
                    <a:pt x="13419" y="13740"/>
                    <a:pt x="13252" y="13395"/>
                  </a:cubicBezTo>
                  <a:cubicBezTo>
                    <a:pt x="13098" y="13050"/>
                    <a:pt x="12931" y="12657"/>
                    <a:pt x="12705" y="12240"/>
                  </a:cubicBezTo>
                  <a:cubicBezTo>
                    <a:pt x="12478" y="11800"/>
                    <a:pt x="12240" y="11347"/>
                    <a:pt x="11966" y="10871"/>
                  </a:cubicBezTo>
                  <a:cubicBezTo>
                    <a:pt x="11693" y="10371"/>
                    <a:pt x="11371" y="9883"/>
                    <a:pt x="11026" y="9347"/>
                  </a:cubicBezTo>
                  <a:cubicBezTo>
                    <a:pt x="10311" y="8311"/>
                    <a:pt x="9466" y="7204"/>
                    <a:pt x="8478" y="6132"/>
                  </a:cubicBezTo>
                  <a:cubicBezTo>
                    <a:pt x="7490" y="5061"/>
                    <a:pt x="6454" y="4144"/>
                    <a:pt x="5478" y="3346"/>
                  </a:cubicBezTo>
                  <a:cubicBezTo>
                    <a:pt x="4966" y="2965"/>
                    <a:pt x="4489" y="2608"/>
                    <a:pt x="4037" y="2298"/>
                  </a:cubicBezTo>
                  <a:cubicBezTo>
                    <a:pt x="3573" y="1965"/>
                    <a:pt x="3120" y="1703"/>
                    <a:pt x="2727" y="1441"/>
                  </a:cubicBezTo>
                  <a:cubicBezTo>
                    <a:pt x="2322" y="1179"/>
                    <a:pt x="1929" y="989"/>
                    <a:pt x="1608" y="810"/>
                  </a:cubicBezTo>
                  <a:cubicBezTo>
                    <a:pt x="1275" y="608"/>
                    <a:pt x="977" y="477"/>
                    <a:pt x="739" y="358"/>
                  </a:cubicBezTo>
                  <a:cubicBezTo>
                    <a:pt x="263" y="120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4055550" y="1968825"/>
              <a:ext cx="92000" cy="101525"/>
            </a:xfrm>
            <a:custGeom>
              <a:avLst/>
              <a:gdLst/>
              <a:ahLst/>
              <a:cxnLst/>
              <a:rect l="l" t="t" r="r" b="b"/>
              <a:pathLst>
                <a:path w="3680" h="4061" extrusionOk="0">
                  <a:moveTo>
                    <a:pt x="1" y="0"/>
                  </a:moveTo>
                  <a:cubicBezTo>
                    <a:pt x="1" y="1"/>
                    <a:pt x="167" y="286"/>
                    <a:pt x="465" y="679"/>
                  </a:cubicBezTo>
                  <a:cubicBezTo>
                    <a:pt x="751" y="1084"/>
                    <a:pt x="1167" y="1632"/>
                    <a:pt x="1668" y="2191"/>
                  </a:cubicBezTo>
                  <a:cubicBezTo>
                    <a:pt x="2168" y="2739"/>
                    <a:pt x="2680" y="3215"/>
                    <a:pt x="3049" y="3537"/>
                  </a:cubicBezTo>
                  <a:cubicBezTo>
                    <a:pt x="3430" y="3870"/>
                    <a:pt x="3680" y="4060"/>
                    <a:pt x="3680" y="4060"/>
                  </a:cubicBezTo>
                  <a:cubicBezTo>
                    <a:pt x="3680" y="4060"/>
                    <a:pt x="3573" y="3763"/>
                    <a:pt x="3323" y="3322"/>
                  </a:cubicBezTo>
                  <a:cubicBezTo>
                    <a:pt x="3084" y="2870"/>
                    <a:pt x="2715" y="2275"/>
                    <a:pt x="2191" y="1715"/>
                  </a:cubicBezTo>
                  <a:cubicBezTo>
                    <a:pt x="1668" y="1143"/>
                    <a:pt x="1120" y="715"/>
                    <a:pt x="703" y="429"/>
                  </a:cubicBezTo>
                  <a:cubicBezTo>
                    <a:pt x="286" y="143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4118050" y="1960500"/>
              <a:ext cx="47075" cy="58950"/>
            </a:xfrm>
            <a:custGeom>
              <a:avLst/>
              <a:gdLst/>
              <a:ahLst/>
              <a:cxnLst/>
              <a:rect l="l" t="t" r="r" b="b"/>
              <a:pathLst>
                <a:path w="1883" h="2358" extrusionOk="0">
                  <a:moveTo>
                    <a:pt x="1" y="0"/>
                  </a:moveTo>
                  <a:cubicBezTo>
                    <a:pt x="1" y="0"/>
                    <a:pt x="49" y="203"/>
                    <a:pt x="168" y="453"/>
                  </a:cubicBezTo>
                  <a:cubicBezTo>
                    <a:pt x="287" y="703"/>
                    <a:pt x="465" y="1048"/>
                    <a:pt x="715" y="1357"/>
                  </a:cubicBezTo>
                  <a:cubicBezTo>
                    <a:pt x="965" y="1667"/>
                    <a:pt x="1263" y="1929"/>
                    <a:pt x="1489" y="2084"/>
                  </a:cubicBezTo>
                  <a:cubicBezTo>
                    <a:pt x="1715" y="2262"/>
                    <a:pt x="1882" y="2358"/>
                    <a:pt x="1882" y="2358"/>
                  </a:cubicBezTo>
                  <a:cubicBezTo>
                    <a:pt x="1882" y="2358"/>
                    <a:pt x="1858" y="2167"/>
                    <a:pt x="1775" y="1881"/>
                  </a:cubicBezTo>
                  <a:cubicBezTo>
                    <a:pt x="1680" y="1607"/>
                    <a:pt x="1537" y="1238"/>
                    <a:pt x="1263" y="917"/>
                  </a:cubicBezTo>
                  <a:cubicBezTo>
                    <a:pt x="1001" y="584"/>
                    <a:pt x="692" y="357"/>
                    <a:pt x="430" y="214"/>
                  </a:cubicBezTo>
                  <a:cubicBezTo>
                    <a:pt x="180" y="6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2483025" y="1774950"/>
              <a:ext cx="1815750" cy="1529175"/>
            </a:xfrm>
            <a:custGeom>
              <a:avLst/>
              <a:gdLst/>
              <a:ahLst/>
              <a:cxnLst/>
              <a:rect l="l" t="t" r="r" b="b"/>
              <a:pathLst>
                <a:path w="72630" h="61167" extrusionOk="0">
                  <a:moveTo>
                    <a:pt x="62423" y="3596"/>
                  </a:moveTo>
                  <a:cubicBezTo>
                    <a:pt x="62491" y="3596"/>
                    <a:pt x="62561" y="3614"/>
                    <a:pt x="62616" y="3660"/>
                  </a:cubicBezTo>
                  <a:cubicBezTo>
                    <a:pt x="62687" y="3707"/>
                    <a:pt x="62735" y="3803"/>
                    <a:pt x="62759" y="3886"/>
                  </a:cubicBezTo>
                  <a:lnTo>
                    <a:pt x="64199" y="18090"/>
                  </a:lnTo>
                  <a:cubicBezTo>
                    <a:pt x="64199" y="18209"/>
                    <a:pt x="64247" y="18304"/>
                    <a:pt x="64283" y="18412"/>
                  </a:cubicBezTo>
                  <a:lnTo>
                    <a:pt x="71879" y="33652"/>
                  </a:lnTo>
                  <a:cubicBezTo>
                    <a:pt x="71939" y="33771"/>
                    <a:pt x="71915" y="33902"/>
                    <a:pt x="71831" y="34009"/>
                  </a:cubicBezTo>
                  <a:lnTo>
                    <a:pt x="68593" y="37819"/>
                  </a:lnTo>
                  <a:cubicBezTo>
                    <a:pt x="68545" y="37866"/>
                    <a:pt x="68498" y="37926"/>
                    <a:pt x="68474" y="37985"/>
                  </a:cubicBezTo>
                  <a:lnTo>
                    <a:pt x="63735" y="46820"/>
                  </a:lnTo>
                  <a:cubicBezTo>
                    <a:pt x="63723" y="46832"/>
                    <a:pt x="63723" y="46856"/>
                    <a:pt x="63711" y="46867"/>
                  </a:cubicBezTo>
                  <a:lnTo>
                    <a:pt x="59877" y="51999"/>
                  </a:lnTo>
                  <a:cubicBezTo>
                    <a:pt x="59818" y="52094"/>
                    <a:pt x="59735" y="52130"/>
                    <a:pt x="59627" y="52130"/>
                  </a:cubicBezTo>
                  <a:cubicBezTo>
                    <a:pt x="59508" y="52130"/>
                    <a:pt x="59425" y="52094"/>
                    <a:pt x="59366" y="52011"/>
                  </a:cubicBezTo>
                  <a:lnTo>
                    <a:pt x="58389" y="50856"/>
                  </a:lnTo>
                  <a:cubicBezTo>
                    <a:pt x="58318" y="50761"/>
                    <a:pt x="58294" y="50630"/>
                    <a:pt x="58330" y="50523"/>
                  </a:cubicBezTo>
                  <a:lnTo>
                    <a:pt x="59306" y="47879"/>
                  </a:lnTo>
                  <a:cubicBezTo>
                    <a:pt x="59377" y="47653"/>
                    <a:pt x="59377" y="47415"/>
                    <a:pt x="59282" y="47213"/>
                  </a:cubicBezTo>
                  <a:lnTo>
                    <a:pt x="57722" y="43188"/>
                  </a:lnTo>
                  <a:cubicBezTo>
                    <a:pt x="57699" y="43117"/>
                    <a:pt x="57699" y="43022"/>
                    <a:pt x="57722" y="42950"/>
                  </a:cubicBezTo>
                  <a:lnTo>
                    <a:pt x="58473" y="40902"/>
                  </a:lnTo>
                  <a:cubicBezTo>
                    <a:pt x="58544" y="40664"/>
                    <a:pt x="58532" y="40390"/>
                    <a:pt x="58425" y="40176"/>
                  </a:cubicBezTo>
                  <a:lnTo>
                    <a:pt x="57318" y="37902"/>
                  </a:lnTo>
                  <a:cubicBezTo>
                    <a:pt x="57306" y="37878"/>
                    <a:pt x="57294" y="37819"/>
                    <a:pt x="57294" y="37771"/>
                  </a:cubicBezTo>
                  <a:lnTo>
                    <a:pt x="57258" y="34366"/>
                  </a:lnTo>
                  <a:cubicBezTo>
                    <a:pt x="57258" y="34306"/>
                    <a:pt x="57258" y="34247"/>
                    <a:pt x="57246" y="34187"/>
                  </a:cubicBezTo>
                  <a:lnTo>
                    <a:pt x="57139" y="33699"/>
                  </a:lnTo>
                  <a:cubicBezTo>
                    <a:pt x="57080" y="33413"/>
                    <a:pt x="56889" y="33175"/>
                    <a:pt x="56627" y="33044"/>
                  </a:cubicBezTo>
                  <a:cubicBezTo>
                    <a:pt x="56484" y="32985"/>
                    <a:pt x="56353" y="32949"/>
                    <a:pt x="56222" y="32949"/>
                  </a:cubicBezTo>
                  <a:cubicBezTo>
                    <a:pt x="56067" y="32949"/>
                    <a:pt x="55925" y="32997"/>
                    <a:pt x="55817" y="33092"/>
                  </a:cubicBezTo>
                  <a:lnTo>
                    <a:pt x="55627" y="33187"/>
                  </a:lnTo>
                  <a:cubicBezTo>
                    <a:pt x="55579" y="33219"/>
                    <a:pt x="55521" y="33235"/>
                    <a:pt x="55466" y="33235"/>
                  </a:cubicBezTo>
                  <a:cubicBezTo>
                    <a:pt x="55439" y="33235"/>
                    <a:pt x="55413" y="33231"/>
                    <a:pt x="55389" y="33223"/>
                  </a:cubicBezTo>
                  <a:cubicBezTo>
                    <a:pt x="55195" y="33159"/>
                    <a:pt x="54932" y="33128"/>
                    <a:pt x="54605" y="33128"/>
                  </a:cubicBezTo>
                  <a:cubicBezTo>
                    <a:pt x="53825" y="33128"/>
                    <a:pt x="52677" y="33304"/>
                    <a:pt x="51210" y="33640"/>
                  </a:cubicBezTo>
                  <a:cubicBezTo>
                    <a:pt x="50840" y="33724"/>
                    <a:pt x="50469" y="33762"/>
                    <a:pt x="50101" y="33762"/>
                  </a:cubicBezTo>
                  <a:cubicBezTo>
                    <a:pt x="47301" y="33762"/>
                    <a:pt x="44650" y="31563"/>
                    <a:pt x="43840" y="30806"/>
                  </a:cubicBezTo>
                  <a:cubicBezTo>
                    <a:pt x="43745" y="30723"/>
                    <a:pt x="43721" y="30604"/>
                    <a:pt x="43745" y="30484"/>
                  </a:cubicBezTo>
                  <a:lnTo>
                    <a:pt x="44566" y="27258"/>
                  </a:lnTo>
                  <a:cubicBezTo>
                    <a:pt x="44626" y="27032"/>
                    <a:pt x="44602" y="26782"/>
                    <a:pt x="44483" y="26567"/>
                  </a:cubicBezTo>
                  <a:lnTo>
                    <a:pt x="42887" y="23698"/>
                  </a:lnTo>
                  <a:cubicBezTo>
                    <a:pt x="42816" y="23567"/>
                    <a:pt x="42828" y="23400"/>
                    <a:pt x="42947" y="23293"/>
                  </a:cubicBezTo>
                  <a:lnTo>
                    <a:pt x="46352" y="20186"/>
                  </a:lnTo>
                  <a:lnTo>
                    <a:pt x="49186" y="18066"/>
                  </a:lnTo>
                  <a:cubicBezTo>
                    <a:pt x="49221" y="18042"/>
                    <a:pt x="49281" y="18007"/>
                    <a:pt x="49340" y="18007"/>
                  </a:cubicBezTo>
                  <a:lnTo>
                    <a:pt x="55055" y="17495"/>
                  </a:lnTo>
                  <a:cubicBezTo>
                    <a:pt x="55073" y="17488"/>
                    <a:pt x="55090" y="17485"/>
                    <a:pt x="55108" y="17485"/>
                  </a:cubicBezTo>
                  <a:cubicBezTo>
                    <a:pt x="55150" y="17485"/>
                    <a:pt x="55192" y="17502"/>
                    <a:pt x="55234" y="17519"/>
                  </a:cubicBezTo>
                  <a:lnTo>
                    <a:pt x="57794" y="18828"/>
                  </a:lnTo>
                  <a:cubicBezTo>
                    <a:pt x="57935" y="18909"/>
                    <a:pt x="58093" y="18938"/>
                    <a:pt x="58246" y="18938"/>
                  </a:cubicBezTo>
                  <a:cubicBezTo>
                    <a:pt x="58274" y="18938"/>
                    <a:pt x="58302" y="18937"/>
                    <a:pt x="58330" y="18935"/>
                  </a:cubicBezTo>
                  <a:lnTo>
                    <a:pt x="59580" y="18804"/>
                  </a:lnTo>
                  <a:cubicBezTo>
                    <a:pt x="59901" y="18769"/>
                    <a:pt x="60163" y="18578"/>
                    <a:pt x="60318" y="18304"/>
                  </a:cubicBezTo>
                  <a:cubicBezTo>
                    <a:pt x="60449" y="18042"/>
                    <a:pt x="60461" y="17709"/>
                    <a:pt x="60318" y="17435"/>
                  </a:cubicBezTo>
                  <a:lnTo>
                    <a:pt x="60151" y="17114"/>
                  </a:lnTo>
                  <a:cubicBezTo>
                    <a:pt x="60056" y="16959"/>
                    <a:pt x="59937" y="16816"/>
                    <a:pt x="59782" y="16733"/>
                  </a:cubicBezTo>
                  <a:lnTo>
                    <a:pt x="58270" y="15864"/>
                  </a:lnTo>
                  <a:cubicBezTo>
                    <a:pt x="58246" y="15852"/>
                    <a:pt x="58211" y="15828"/>
                    <a:pt x="58199" y="15804"/>
                  </a:cubicBezTo>
                  <a:lnTo>
                    <a:pt x="57770" y="15375"/>
                  </a:lnTo>
                  <a:cubicBezTo>
                    <a:pt x="57585" y="15190"/>
                    <a:pt x="57343" y="15101"/>
                    <a:pt x="57098" y="15101"/>
                  </a:cubicBezTo>
                  <a:cubicBezTo>
                    <a:pt x="57044" y="15101"/>
                    <a:pt x="56990" y="15105"/>
                    <a:pt x="56937" y="15114"/>
                  </a:cubicBezTo>
                  <a:lnTo>
                    <a:pt x="55639" y="15316"/>
                  </a:lnTo>
                  <a:cubicBezTo>
                    <a:pt x="55621" y="15319"/>
                    <a:pt x="55605" y="15321"/>
                    <a:pt x="55589" y="15321"/>
                  </a:cubicBezTo>
                  <a:cubicBezTo>
                    <a:pt x="55550" y="15321"/>
                    <a:pt x="55514" y="15312"/>
                    <a:pt x="55472" y="15304"/>
                  </a:cubicBezTo>
                  <a:lnTo>
                    <a:pt x="54734" y="15030"/>
                  </a:lnTo>
                  <a:cubicBezTo>
                    <a:pt x="54651" y="15006"/>
                    <a:pt x="54591" y="14947"/>
                    <a:pt x="54555" y="14875"/>
                  </a:cubicBezTo>
                  <a:lnTo>
                    <a:pt x="54282" y="14352"/>
                  </a:lnTo>
                  <a:cubicBezTo>
                    <a:pt x="54114" y="14032"/>
                    <a:pt x="53786" y="13844"/>
                    <a:pt x="53444" y="13844"/>
                  </a:cubicBezTo>
                  <a:cubicBezTo>
                    <a:pt x="53301" y="13844"/>
                    <a:pt x="53156" y="13877"/>
                    <a:pt x="53019" y="13947"/>
                  </a:cubicBezTo>
                  <a:lnTo>
                    <a:pt x="52769" y="14078"/>
                  </a:lnTo>
                  <a:cubicBezTo>
                    <a:pt x="52722" y="14101"/>
                    <a:pt x="52671" y="14113"/>
                    <a:pt x="52622" y="14113"/>
                  </a:cubicBezTo>
                  <a:cubicBezTo>
                    <a:pt x="52573" y="14113"/>
                    <a:pt x="52525" y="14101"/>
                    <a:pt x="52484" y="14078"/>
                  </a:cubicBezTo>
                  <a:lnTo>
                    <a:pt x="51841" y="13780"/>
                  </a:lnTo>
                  <a:cubicBezTo>
                    <a:pt x="51718" y="13721"/>
                    <a:pt x="51580" y="13691"/>
                    <a:pt x="51441" y="13691"/>
                  </a:cubicBezTo>
                  <a:cubicBezTo>
                    <a:pt x="51271" y="13691"/>
                    <a:pt x="51098" y="13736"/>
                    <a:pt x="50948" y="13828"/>
                  </a:cubicBezTo>
                  <a:cubicBezTo>
                    <a:pt x="50686" y="13994"/>
                    <a:pt x="50519" y="14292"/>
                    <a:pt x="50507" y="14602"/>
                  </a:cubicBezTo>
                  <a:lnTo>
                    <a:pt x="50483" y="15054"/>
                  </a:lnTo>
                  <a:cubicBezTo>
                    <a:pt x="50472" y="15125"/>
                    <a:pt x="50460" y="15197"/>
                    <a:pt x="50400" y="15256"/>
                  </a:cubicBezTo>
                  <a:cubicBezTo>
                    <a:pt x="50091" y="15602"/>
                    <a:pt x="49269" y="16411"/>
                    <a:pt x="48328" y="16614"/>
                  </a:cubicBezTo>
                  <a:cubicBezTo>
                    <a:pt x="48285" y="16622"/>
                    <a:pt x="48241" y="16626"/>
                    <a:pt x="48198" y="16626"/>
                  </a:cubicBezTo>
                  <a:cubicBezTo>
                    <a:pt x="47494" y="16626"/>
                    <a:pt x="46738" y="15597"/>
                    <a:pt x="46435" y="15137"/>
                  </a:cubicBezTo>
                  <a:cubicBezTo>
                    <a:pt x="46376" y="15054"/>
                    <a:pt x="46364" y="14959"/>
                    <a:pt x="46400" y="14875"/>
                  </a:cubicBezTo>
                  <a:cubicBezTo>
                    <a:pt x="46412" y="14780"/>
                    <a:pt x="46471" y="14709"/>
                    <a:pt x="46566" y="14661"/>
                  </a:cubicBezTo>
                  <a:lnTo>
                    <a:pt x="48317" y="13744"/>
                  </a:lnTo>
                  <a:cubicBezTo>
                    <a:pt x="48495" y="13637"/>
                    <a:pt x="48638" y="13482"/>
                    <a:pt x="48733" y="13292"/>
                  </a:cubicBezTo>
                  <a:lnTo>
                    <a:pt x="49805" y="10923"/>
                  </a:lnTo>
                  <a:cubicBezTo>
                    <a:pt x="49852" y="10827"/>
                    <a:pt x="49864" y="10720"/>
                    <a:pt x="49876" y="10613"/>
                  </a:cubicBezTo>
                  <a:lnTo>
                    <a:pt x="49971" y="9649"/>
                  </a:lnTo>
                  <a:cubicBezTo>
                    <a:pt x="49995" y="9351"/>
                    <a:pt x="49876" y="9065"/>
                    <a:pt x="49674" y="8875"/>
                  </a:cubicBezTo>
                  <a:cubicBezTo>
                    <a:pt x="49496" y="8717"/>
                    <a:pt x="49278" y="8624"/>
                    <a:pt x="49039" y="8624"/>
                  </a:cubicBezTo>
                  <a:cubicBezTo>
                    <a:pt x="48989" y="8624"/>
                    <a:pt x="48939" y="8628"/>
                    <a:pt x="48888" y="8637"/>
                  </a:cubicBezTo>
                  <a:lnTo>
                    <a:pt x="48150" y="8756"/>
                  </a:lnTo>
                  <a:cubicBezTo>
                    <a:pt x="48130" y="8758"/>
                    <a:pt x="48111" y="8760"/>
                    <a:pt x="48092" y="8760"/>
                  </a:cubicBezTo>
                  <a:cubicBezTo>
                    <a:pt x="48032" y="8760"/>
                    <a:pt x="47975" y="8744"/>
                    <a:pt x="47912" y="8708"/>
                  </a:cubicBezTo>
                  <a:lnTo>
                    <a:pt x="47185" y="8232"/>
                  </a:lnTo>
                  <a:cubicBezTo>
                    <a:pt x="47029" y="8132"/>
                    <a:pt x="46851" y="8083"/>
                    <a:pt x="46674" y="8083"/>
                  </a:cubicBezTo>
                  <a:cubicBezTo>
                    <a:pt x="46556" y="8083"/>
                    <a:pt x="46438" y="8105"/>
                    <a:pt x="46328" y="8148"/>
                  </a:cubicBezTo>
                  <a:lnTo>
                    <a:pt x="46126" y="8220"/>
                  </a:lnTo>
                  <a:cubicBezTo>
                    <a:pt x="46089" y="8229"/>
                    <a:pt x="46050" y="8235"/>
                    <a:pt x="46011" y="8235"/>
                  </a:cubicBezTo>
                  <a:cubicBezTo>
                    <a:pt x="45949" y="8235"/>
                    <a:pt x="45886" y="8221"/>
                    <a:pt x="45828" y="8184"/>
                  </a:cubicBezTo>
                  <a:cubicBezTo>
                    <a:pt x="45745" y="8125"/>
                    <a:pt x="45685" y="8041"/>
                    <a:pt x="45673" y="7934"/>
                  </a:cubicBezTo>
                  <a:lnTo>
                    <a:pt x="45447" y="5839"/>
                  </a:lnTo>
                  <a:cubicBezTo>
                    <a:pt x="45435" y="5684"/>
                    <a:pt x="45507" y="5553"/>
                    <a:pt x="45638" y="5493"/>
                  </a:cubicBezTo>
                  <a:lnTo>
                    <a:pt x="49079" y="3957"/>
                  </a:lnTo>
                  <a:cubicBezTo>
                    <a:pt x="49120" y="3940"/>
                    <a:pt x="49168" y="3931"/>
                    <a:pt x="49215" y="3931"/>
                  </a:cubicBezTo>
                  <a:cubicBezTo>
                    <a:pt x="49263" y="3931"/>
                    <a:pt x="49311" y="3940"/>
                    <a:pt x="49352" y="3957"/>
                  </a:cubicBezTo>
                  <a:lnTo>
                    <a:pt x="51817" y="5124"/>
                  </a:lnTo>
                  <a:cubicBezTo>
                    <a:pt x="51948" y="5176"/>
                    <a:pt x="52078" y="5210"/>
                    <a:pt x="52214" y="5210"/>
                  </a:cubicBezTo>
                  <a:cubicBezTo>
                    <a:pt x="52263" y="5210"/>
                    <a:pt x="52314" y="5205"/>
                    <a:pt x="52365" y="5196"/>
                  </a:cubicBezTo>
                  <a:lnTo>
                    <a:pt x="62366" y="3600"/>
                  </a:lnTo>
                  <a:cubicBezTo>
                    <a:pt x="62385" y="3598"/>
                    <a:pt x="62404" y="3596"/>
                    <a:pt x="62423" y="3596"/>
                  </a:cubicBezTo>
                  <a:close/>
                  <a:moveTo>
                    <a:pt x="62475" y="2955"/>
                  </a:moveTo>
                  <a:cubicBezTo>
                    <a:pt x="62422" y="2955"/>
                    <a:pt x="62370" y="2959"/>
                    <a:pt x="62318" y="2969"/>
                  </a:cubicBezTo>
                  <a:lnTo>
                    <a:pt x="52317" y="4553"/>
                  </a:lnTo>
                  <a:cubicBezTo>
                    <a:pt x="52300" y="4560"/>
                    <a:pt x="52281" y="4563"/>
                    <a:pt x="52262" y="4563"/>
                  </a:cubicBezTo>
                  <a:cubicBezTo>
                    <a:pt x="52217" y="4563"/>
                    <a:pt x="52169" y="4546"/>
                    <a:pt x="52127" y="4529"/>
                  </a:cubicBezTo>
                  <a:lnTo>
                    <a:pt x="49674" y="3362"/>
                  </a:lnTo>
                  <a:cubicBezTo>
                    <a:pt x="49543" y="3303"/>
                    <a:pt x="49409" y="3273"/>
                    <a:pt x="49275" y="3273"/>
                  </a:cubicBezTo>
                  <a:cubicBezTo>
                    <a:pt x="49141" y="3273"/>
                    <a:pt x="49007" y="3303"/>
                    <a:pt x="48876" y="3362"/>
                  </a:cubicBezTo>
                  <a:lnTo>
                    <a:pt x="45411" y="4946"/>
                  </a:lnTo>
                  <a:cubicBezTo>
                    <a:pt x="45042" y="5124"/>
                    <a:pt x="44816" y="5505"/>
                    <a:pt x="44864" y="5910"/>
                  </a:cubicBezTo>
                  <a:lnTo>
                    <a:pt x="45090" y="8006"/>
                  </a:lnTo>
                  <a:cubicBezTo>
                    <a:pt x="45114" y="8291"/>
                    <a:pt x="45280" y="8565"/>
                    <a:pt x="45530" y="8708"/>
                  </a:cubicBezTo>
                  <a:cubicBezTo>
                    <a:pt x="45678" y="8799"/>
                    <a:pt x="45851" y="8845"/>
                    <a:pt x="46021" y="8845"/>
                  </a:cubicBezTo>
                  <a:cubicBezTo>
                    <a:pt x="46140" y="8845"/>
                    <a:pt x="46257" y="8823"/>
                    <a:pt x="46364" y="8779"/>
                  </a:cubicBezTo>
                  <a:lnTo>
                    <a:pt x="46554" y="8708"/>
                  </a:lnTo>
                  <a:cubicBezTo>
                    <a:pt x="46594" y="8690"/>
                    <a:pt x="46633" y="8683"/>
                    <a:pt x="46671" y="8683"/>
                  </a:cubicBezTo>
                  <a:cubicBezTo>
                    <a:pt x="46737" y="8683"/>
                    <a:pt x="46799" y="8706"/>
                    <a:pt x="46852" y="8744"/>
                  </a:cubicBezTo>
                  <a:lnTo>
                    <a:pt x="47590" y="9220"/>
                  </a:lnTo>
                  <a:cubicBezTo>
                    <a:pt x="47736" y="9311"/>
                    <a:pt x="47910" y="9367"/>
                    <a:pt x="48090" y="9367"/>
                  </a:cubicBezTo>
                  <a:cubicBezTo>
                    <a:pt x="48145" y="9367"/>
                    <a:pt x="48201" y="9362"/>
                    <a:pt x="48257" y="9351"/>
                  </a:cubicBezTo>
                  <a:lnTo>
                    <a:pt x="48983" y="9232"/>
                  </a:lnTo>
                  <a:cubicBezTo>
                    <a:pt x="49001" y="9230"/>
                    <a:pt x="49018" y="9229"/>
                    <a:pt x="49035" y="9229"/>
                  </a:cubicBezTo>
                  <a:cubicBezTo>
                    <a:pt x="49124" y="9229"/>
                    <a:pt x="49209" y="9255"/>
                    <a:pt x="49269" y="9315"/>
                  </a:cubicBezTo>
                  <a:cubicBezTo>
                    <a:pt x="49340" y="9375"/>
                    <a:pt x="49388" y="9482"/>
                    <a:pt x="49376" y="9589"/>
                  </a:cubicBezTo>
                  <a:lnTo>
                    <a:pt x="49281" y="10553"/>
                  </a:lnTo>
                  <a:cubicBezTo>
                    <a:pt x="49281" y="10589"/>
                    <a:pt x="49269" y="10625"/>
                    <a:pt x="49257" y="10661"/>
                  </a:cubicBezTo>
                  <a:lnTo>
                    <a:pt x="48186" y="13030"/>
                  </a:lnTo>
                  <a:cubicBezTo>
                    <a:pt x="48150" y="13089"/>
                    <a:pt x="48090" y="13149"/>
                    <a:pt x="48031" y="13173"/>
                  </a:cubicBezTo>
                  <a:lnTo>
                    <a:pt x="46281" y="14101"/>
                  </a:lnTo>
                  <a:cubicBezTo>
                    <a:pt x="46042" y="14221"/>
                    <a:pt x="45864" y="14435"/>
                    <a:pt x="45804" y="14697"/>
                  </a:cubicBezTo>
                  <a:cubicBezTo>
                    <a:pt x="45721" y="14947"/>
                    <a:pt x="45769" y="15209"/>
                    <a:pt x="45923" y="15435"/>
                  </a:cubicBezTo>
                  <a:cubicBezTo>
                    <a:pt x="46462" y="16276"/>
                    <a:pt x="47255" y="17205"/>
                    <a:pt x="48161" y="17205"/>
                  </a:cubicBezTo>
                  <a:cubicBezTo>
                    <a:pt x="48255" y="17205"/>
                    <a:pt x="48351" y="17195"/>
                    <a:pt x="48447" y="17173"/>
                  </a:cubicBezTo>
                  <a:cubicBezTo>
                    <a:pt x="49555" y="16935"/>
                    <a:pt x="50483" y="16018"/>
                    <a:pt x="50841" y="15625"/>
                  </a:cubicBezTo>
                  <a:cubicBezTo>
                    <a:pt x="50995" y="15471"/>
                    <a:pt x="51067" y="15256"/>
                    <a:pt x="51079" y="15030"/>
                  </a:cubicBezTo>
                  <a:lnTo>
                    <a:pt x="51103" y="14590"/>
                  </a:lnTo>
                  <a:cubicBezTo>
                    <a:pt x="51114" y="14482"/>
                    <a:pt x="51174" y="14375"/>
                    <a:pt x="51257" y="14316"/>
                  </a:cubicBezTo>
                  <a:cubicBezTo>
                    <a:pt x="51314" y="14284"/>
                    <a:pt x="51370" y="14270"/>
                    <a:pt x="51427" y="14270"/>
                  </a:cubicBezTo>
                  <a:cubicBezTo>
                    <a:pt x="51478" y="14270"/>
                    <a:pt x="51528" y="14281"/>
                    <a:pt x="51579" y="14304"/>
                  </a:cubicBezTo>
                  <a:lnTo>
                    <a:pt x="52210" y="14602"/>
                  </a:lnTo>
                  <a:cubicBezTo>
                    <a:pt x="52338" y="14660"/>
                    <a:pt x="52477" y="14689"/>
                    <a:pt x="52615" y="14689"/>
                  </a:cubicBezTo>
                  <a:cubicBezTo>
                    <a:pt x="52760" y="14689"/>
                    <a:pt x="52903" y="14657"/>
                    <a:pt x="53031" y="14590"/>
                  </a:cubicBezTo>
                  <a:lnTo>
                    <a:pt x="53281" y="14459"/>
                  </a:lnTo>
                  <a:cubicBezTo>
                    <a:pt x="53332" y="14433"/>
                    <a:pt x="53385" y="14421"/>
                    <a:pt x="53436" y="14421"/>
                  </a:cubicBezTo>
                  <a:cubicBezTo>
                    <a:pt x="53555" y="14421"/>
                    <a:pt x="53667" y="14485"/>
                    <a:pt x="53734" y="14602"/>
                  </a:cubicBezTo>
                  <a:lnTo>
                    <a:pt x="53996" y="15125"/>
                  </a:lnTo>
                  <a:cubicBezTo>
                    <a:pt x="54115" y="15352"/>
                    <a:pt x="54293" y="15506"/>
                    <a:pt x="54520" y="15590"/>
                  </a:cubicBezTo>
                  <a:lnTo>
                    <a:pt x="55270" y="15852"/>
                  </a:lnTo>
                  <a:cubicBezTo>
                    <a:pt x="55367" y="15892"/>
                    <a:pt x="55476" y="15911"/>
                    <a:pt x="55588" y="15911"/>
                  </a:cubicBezTo>
                  <a:cubicBezTo>
                    <a:pt x="55640" y="15911"/>
                    <a:pt x="55693" y="15907"/>
                    <a:pt x="55746" y="15899"/>
                  </a:cubicBezTo>
                  <a:lnTo>
                    <a:pt x="57032" y="15685"/>
                  </a:lnTo>
                  <a:cubicBezTo>
                    <a:pt x="57051" y="15681"/>
                    <a:pt x="57070" y="15679"/>
                    <a:pt x="57089" y="15679"/>
                  </a:cubicBezTo>
                  <a:cubicBezTo>
                    <a:pt x="57176" y="15679"/>
                    <a:pt x="57259" y="15721"/>
                    <a:pt x="57318" y="15780"/>
                  </a:cubicBezTo>
                  <a:lnTo>
                    <a:pt x="57746" y="16209"/>
                  </a:lnTo>
                  <a:cubicBezTo>
                    <a:pt x="57806" y="16280"/>
                    <a:pt x="57889" y="16328"/>
                    <a:pt x="57961" y="16376"/>
                  </a:cubicBezTo>
                  <a:lnTo>
                    <a:pt x="59461" y="17233"/>
                  </a:lnTo>
                  <a:cubicBezTo>
                    <a:pt x="59520" y="17269"/>
                    <a:pt x="59568" y="17316"/>
                    <a:pt x="59592" y="17376"/>
                  </a:cubicBezTo>
                  <a:lnTo>
                    <a:pt x="59758" y="17685"/>
                  </a:lnTo>
                  <a:cubicBezTo>
                    <a:pt x="59818" y="17792"/>
                    <a:pt x="59818" y="17888"/>
                    <a:pt x="59758" y="17995"/>
                  </a:cubicBezTo>
                  <a:cubicBezTo>
                    <a:pt x="59711" y="18102"/>
                    <a:pt x="59616" y="18162"/>
                    <a:pt x="59508" y="18173"/>
                  </a:cubicBezTo>
                  <a:lnTo>
                    <a:pt x="58258" y="18304"/>
                  </a:lnTo>
                  <a:cubicBezTo>
                    <a:pt x="58237" y="18311"/>
                    <a:pt x="58217" y="18314"/>
                    <a:pt x="58198" y="18314"/>
                  </a:cubicBezTo>
                  <a:cubicBezTo>
                    <a:pt x="58152" y="18314"/>
                    <a:pt x="58110" y="18297"/>
                    <a:pt x="58068" y="18281"/>
                  </a:cubicBezTo>
                  <a:lnTo>
                    <a:pt x="55508" y="16971"/>
                  </a:lnTo>
                  <a:cubicBezTo>
                    <a:pt x="55367" y="16890"/>
                    <a:pt x="55218" y="16861"/>
                    <a:pt x="55067" y="16861"/>
                  </a:cubicBezTo>
                  <a:cubicBezTo>
                    <a:pt x="55039" y="16861"/>
                    <a:pt x="55012" y="16862"/>
                    <a:pt x="54984" y="16864"/>
                  </a:cubicBezTo>
                  <a:lnTo>
                    <a:pt x="49269" y="17388"/>
                  </a:lnTo>
                  <a:cubicBezTo>
                    <a:pt x="49102" y="17400"/>
                    <a:pt x="48924" y="17459"/>
                    <a:pt x="48793" y="17566"/>
                  </a:cubicBezTo>
                  <a:lnTo>
                    <a:pt x="45959" y="19674"/>
                  </a:lnTo>
                  <a:cubicBezTo>
                    <a:pt x="45935" y="19697"/>
                    <a:pt x="45923" y="19721"/>
                    <a:pt x="45888" y="19733"/>
                  </a:cubicBezTo>
                  <a:lnTo>
                    <a:pt x="42494" y="22829"/>
                  </a:lnTo>
                  <a:cubicBezTo>
                    <a:pt x="42173" y="23115"/>
                    <a:pt x="42090" y="23591"/>
                    <a:pt x="42304" y="23984"/>
                  </a:cubicBezTo>
                  <a:lnTo>
                    <a:pt x="43899" y="26853"/>
                  </a:lnTo>
                  <a:cubicBezTo>
                    <a:pt x="43935" y="26924"/>
                    <a:pt x="43935" y="27020"/>
                    <a:pt x="43923" y="27091"/>
                  </a:cubicBezTo>
                  <a:lnTo>
                    <a:pt x="43102" y="30318"/>
                  </a:lnTo>
                  <a:cubicBezTo>
                    <a:pt x="43030" y="30663"/>
                    <a:pt x="43137" y="31008"/>
                    <a:pt x="43387" y="31246"/>
                  </a:cubicBezTo>
                  <a:cubicBezTo>
                    <a:pt x="44258" y="32033"/>
                    <a:pt x="47057" y="34361"/>
                    <a:pt x="50072" y="34361"/>
                  </a:cubicBezTo>
                  <a:cubicBezTo>
                    <a:pt x="50480" y="34361"/>
                    <a:pt x="50893" y="34318"/>
                    <a:pt x="51305" y="34223"/>
                  </a:cubicBezTo>
                  <a:cubicBezTo>
                    <a:pt x="53044" y="33822"/>
                    <a:pt x="54030" y="33724"/>
                    <a:pt x="54581" y="33724"/>
                  </a:cubicBezTo>
                  <a:cubicBezTo>
                    <a:pt x="54898" y="33724"/>
                    <a:pt x="55071" y="33756"/>
                    <a:pt x="55163" y="33782"/>
                  </a:cubicBezTo>
                  <a:cubicBezTo>
                    <a:pt x="55251" y="33813"/>
                    <a:pt x="55341" y="33828"/>
                    <a:pt x="55430" y="33828"/>
                  </a:cubicBezTo>
                  <a:cubicBezTo>
                    <a:pt x="55583" y="33828"/>
                    <a:pt x="55735" y="33786"/>
                    <a:pt x="55877" y="33711"/>
                  </a:cubicBezTo>
                  <a:lnTo>
                    <a:pt x="56067" y="33604"/>
                  </a:lnTo>
                  <a:cubicBezTo>
                    <a:pt x="56118" y="33572"/>
                    <a:pt x="56175" y="33558"/>
                    <a:pt x="56229" y="33558"/>
                  </a:cubicBezTo>
                  <a:cubicBezTo>
                    <a:pt x="56278" y="33558"/>
                    <a:pt x="56326" y="33569"/>
                    <a:pt x="56365" y="33592"/>
                  </a:cubicBezTo>
                  <a:cubicBezTo>
                    <a:pt x="56460" y="33640"/>
                    <a:pt x="56532" y="33723"/>
                    <a:pt x="56544" y="33830"/>
                  </a:cubicBezTo>
                  <a:lnTo>
                    <a:pt x="56651" y="34318"/>
                  </a:lnTo>
                  <a:lnTo>
                    <a:pt x="56651" y="34378"/>
                  </a:lnTo>
                  <a:lnTo>
                    <a:pt x="56687" y="37795"/>
                  </a:lnTo>
                  <a:cubicBezTo>
                    <a:pt x="56687" y="37926"/>
                    <a:pt x="56710" y="38069"/>
                    <a:pt x="56770" y="38188"/>
                  </a:cubicBezTo>
                  <a:lnTo>
                    <a:pt x="57877" y="40450"/>
                  </a:lnTo>
                  <a:cubicBezTo>
                    <a:pt x="57913" y="40533"/>
                    <a:pt x="57913" y="40617"/>
                    <a:pt x="57889" y="40712"/>
                  </a:cubicBezTo>
                  <a:lnTo>
                    <a:pt x="57139" y="42760"/>
                  </a:lnTo>
                  <a:cubicBezTo>
                    <a:pt x="57068" y="42986"/>
                    <a:pt x="57068" y="43224"/>
                    <a:pt x="57163" y="43427"/>
                  </a:cubicBezTo>
                  <a:lnTo>
                    <a:pt x="58723" y="47451"/>
                  </a:lnTo>
                  <a:cubicBezTo>
                    <a:pt x="58746" y="47522"/>
                    <a:pt x="58746" y="47618"/>
                    <a:pt x="58723" y="47689"/>
                  </a:cubicBezTo>
                  <a:lnTo>
                    <a:pt x="57758" y="50332"/>
                  </a:lnTo>
                  <a:cubicBezTo>
                    <a:pt x="57639" y="50654"/>
                    <a:pt x="57711" y="51011"/>
                    <a:pt x="57913" y="51261"/>
                  </a:cubicBezTo>
                  <a:lnTo>
                    <a:pt x="58889" y="52416"/>
                  </a:lnTo>
                  <a:cubicBezTo>
                    <a:pt x="59080" y="52642"/>
                    <a:pt x="59330" y="52761"/>
                    <a:pt x="59616" y="52761"/>
                  </a:cubicBezTo>
                  <a:cubicBezTo>
                    <a:pt x="59627" y="52761"/>
                    <a:pt x="59639" y="52761"/>
                    <a:pt x="59699" y="52737"/>
                  </a:cubicBezTo>
                  <a:cubicBezTo>
                    <a:pt x="59985" y="52737"/>
                    <a:pt x="60258" y="52594"/>
                    <a:pt x="60437" y="52356"/>
                  </a:cubicBezTo>
                  <a:lnTo>
                    <a:pt x="64259" y="47225"/>
                  </a:lnTo>
                  <a:cubicBezTo>
                    <a:pt x="64283" y="47177"/>
                    <a:pt x="64307" y="47153"/>
                    <a:pt x="64330" y="47106"/>
                  </a:cubicBezTo>
                  <a:lnTo>
                    <a:pt x="69069" y="38271"/>
                  </a:lnTo>
                  <a:cubicBezTo>
                    <a:pt x="69081" y="38247"/>
                    <a:pt x="69093" y="38223"/>
                    <a:pt x="69105" y="38212"/>
                  </a:cubicBezTo>
                  <a:lnTo>
                    <a:pt x="72355" y="34378"/>
                  </a:lnTo>
                  <a:cubicBezTo>
                    <a:pt x="72593" y="34104"/>
                    <a:pt x="72629" y="33699"/>
                    <a:pt x="72474" y="33354"/>
                  </a:cubicBezTo>
                  <a:lnTo>
                    <a:pt x="64878" y="18114"/>
                  </a:lnTo>
                  <a:cubicBezTo>
                    <a:pt x="64866" y="18066"/>
                    <a:pt x="64854" y="18042"/>
                    <a:pt x="64854" y="17995"/>
                  </a:cubicBezTo>
                  <a:lnTo>
                    <a:pt x="63402" y="3803"/>
                  </a:lnTo>
                  <a:cubicBezTo>
                    <a:pt x="63390" y="3541"/>
                    <a:pt x="63259" y="3303"/>
                    <a:pt x="63045" y="3148"/>
                  </a:cubicBezTo>
                  <a:cubicBezTo>
                    <a:pt x="62884" y="3025"/>
                    <a:pt x="62678" y="2955"/>
                    <a:pt x="62475" y="2955"/>
                  </a:cubicBezTo>
                  <a:close/>
                  <a:moveTo>
                    <a:pt x="27341" y="619"/>
                  </a:moveTo>
                  <a:cubicBezTo>
                    <a:pt x="27356" y="619"/>
                    <a:pt x="27370" y="621"/>
                    <a:pt x="27385" y="624"/>
                  </a:cubicBezTo>
                  <a:lnTo>
                    <a:pt x="36125" y="2029"/>
                  </a:lnTo>
                  <a:cubicBezTo>
                    <a:pt x="36220" y="2040"/>
                    <a:pt x="36303" y="2088"/>
                    <a:pt x="36351" y="2160"/>
                  </a:cubicBezTo>
                  <a:cubicBezTo>
                    <a:pt x="36398" y="2231"/>
                    <a:pt x="36410" y="2326"/>
                    <a:pt x="36398" y="2410"/>
                  </a:cubicBezTo>
                  <a:lnTo>
                    <a:pt x="35779" y="5136"/>
                  </a:lnTo>
                  <a:cubicBezTo>
                    <a:pt x="35767" y="5243"/>
                    <a:pt x="35696" y="5327"/>
                    <a:pt x="35589" y="5374"/>
                  </a:cubicBezTo>
                  <a:lnTo>
                    <a:pt x="33446" y="6231"/>
                  </a:lnTo>
                  <a:cubicBezTo>
                    <a:pt x="33374" y="6267"/>
                    <a:pt x="33303" y="6315"/>
                    <a:pt x="33243" y="6351"/>
                  </a:cubicBezTo>
                  <a:lnTo>
                    <a:pt x="31541" y="7625"/>
                  </a:lnTo>
                  <a:cubicBezTo>
                    <a:pt x="31493" y="7648"/>
                    <a:pt x="31457" y="7684"/>
                    <a:pt x="31422" y="7720"/>
                  </a:cubicBezTo>
                  <a:lnTo>
                    <a:pt x="29743" y="9470"/>
                  </a:lnTo>
                  <a:cubicBezTo>
                    <a:pt x="29695" y="9506"/>
                    <a:pt x="29636" y="9541"/>
                    <a:pt x="29576" y="9553"/>
                  </a:cubicBezTo>
                  <a:lnTo>
                    <a:pt x="20623" y="11446"/>
                  </a:lnTo>
                  <a:cubicBezTo>
                    <a:pt x="20361" y="11506"/>
                    <a:pt x="20158" y="11637"/>
                    <a:pt x="20027" y="11851"/>
                  </a:cubicBezTo>
                  <a:lnTo>
                    <a:pt x="17956" y="14911"/>
                  </a:lnTo>
                  <a:lnTo>
                    <a:pt x="16765" y="16638"/>
                  </a:lnTo>
                  <a:cubicBezTo>
                    <a:pt x="16598" y="16876"/>
                    <a:pt x="16551" y="17161"/>
                    <a:pt x="16634" y="17423"/>
                  </a:cubicBezTo>
                  <a:lnTo>
                    <a:pt x="17527" y="20721"/>
                  </a:lnTo>
                  <a:cubicBezTo>
                    <a:pt x="17551" y="20817"/>
                    <a:pt x="17527" y="20924"/>
                    <a:pt x="17467" y="21019"/>
                  </a:cubicBezTo>
                  <a:lnTo>
                    <a:pt x="16955" y="21638"/>
                  </a:lnTo>
                  <a:cubicBezTo>
                    <a:pt x="16899" y="21719"/>
                    <a:pt x="16803" y="21762"/>
                    <a:pt x="16707" y="21762"/>
                  </a:cubicBezTo>
                  <a:cubicBezTo>
                    <a:pt x="16662" y="21762"/>
                    <a:pt x="16616" y="21752"/>
                    <a:pt x="16574" y="21733"/>
                  </a:cubicBezTo>
                  <a:lnTo>
                    <a:pt x="15705" y="21340"/>
                  </a:lnTo>
                  <a:cubicBezTo>
                    <a:pt x="15681" y="21329"/>
                    <a:pt x="15646" y="21329"/>
                    <a:pt x="15622" y="21317"/>
                  </a:cubicBezTo>
                  <a:lnTo>
                    <a:pt x="12062" y="20102"/>
                  </a:lnTo>
                  <a:cubicBezTo>
                    <a:pt x="11968" y="20069"/>
                    <a:pt x="11866" y="20051"/>
                    <a:pt x="11763" y="20051"/>
                  </a:cubicBezTo>
                  <a:cubicBezTo>
                    <a:pt x="11644" y="20051"/>
                    <a:pt x="11522" y="20075"/>
                    <a:pt x="11407" y="20126"/>
                  </a:cubicBezTo>
                  <a:lnTo>
                    <a:pt x="9859" y="20745"/>
                  </a:lnTo>
                  <a:cubicBezTo>
                    <a:pt x="9574" y="20852"/>
                    <a:pt x="9359" y="21102"/>
                    <a:pt x="9300" y="21412"/>
                  </a:cubicBezTo>
                  <a:lnTo>
                    <a:pt x="9085" y="22400"/>
                  </a:lnTo>
                  <a:cubicBezTo>
                    <a:pt x="9014" y="22710"/>
                    <a:pt x="9121" y="23043"/>
                    <a:pt x="9335" y="23257"/>
                  </a:cubicBezTo>
                  <a:cubicBezTo>
                    <a:pt x="9517" y="23439"/>
                    <a:pt x="9769" y="23537"/>
                    <a:pt x="10022" y="23537"/>
                  </a:cubicBezTo>
                  <a:cubicBezTo>
                    <a:pt x="10083" y="23537"/>
                    <a:pt x="10144" y="23531"/>
                    <a:pt x="10205" y="23519"/>
                  </a:cubicBezTo>
                  <a:lnTo>
                    <a:pt x="11502" y="23245"/>
                  </a:lnTo>
                  <a:cubicBezTo>
                    <a:pt x="11530" y="23237"/>
                    <a:pt x="11557" y="23233"/>
                    <a:pt x="11584" y="23233"/>
                  </a:cubicBezTo>
                  <a:cubicBezTo>
                    <a:pt x="11709" y="23233"/>
                    <a:pt x="11822" y="23318"/>
                    <a:pt x="11871" y="23436"/>
                  </a:cubicBezTo>
                  <a:lnTo>
                    <a:pt x="12241" y="24377"/>
                  </a:lnTo>
                  <a:cubicBezTo>
                    <a:pt x="12276" y="24472"/>
                    <a:pt x="12276" y="24555"/>
                    <a:pt x="12229" y="24650"/>
                  </a:cubicBezTo>
                  <a:lnTo>
                    <a:pt x="11502" y="26091"/>
                  </a:lnTo>
                  <a:cubicBezTo>
                    <a:pt x="11395" y="26282"/>
                    <a:pt x="11360" y="26508"/>
                    <a:pt x="11407" y="26710"/>
                  </a:cubicBezTo>
                  <a:cubicBezTo>
                    <a:pt x="11407" y="26734"/>
                    <a:pt x="11419" y="26746"/>
                    <a:pt x="11419" y="26758"/>
                  </a:cubicBezTo>
                  <a:lnTo>
                    <a:pt x="12348" y="29270"/>
                  </a:lnTo>
                  <a:cubicBezTo>
                    <a:pt x="12419" y="29591"/>
                    <a:pt x="12645" y="29842"/>
                    <a:pt x="12943" y="29949"/>
                  </a:cubicBezTo>
                  <a:lnTo>
                    <a:pt x="13979" y="30627"/>
                  </a:lnTo>
                  <a:cubicBezTo>
                    <a:pt x="14003" y="30639"/>
                    <a:pt x="14027" y="30639"/>
                    <a:pt x="14062" y="30663"/>
                  </a:cubicBezTo>
                  <a:cubicBezTo>
                    <a:pt x="14148" y="30689"/>
                    <a:pt x="14221" y="30708"/>
                    <a:pt x="14300" y="30708"/>
                  </a:cubicBezTo>
                  <a:cubicBezTo>
                    <a:pt x="14331" y="30708"/>
                    <a:pt x="14362" y="30705"/>
                    <a:pt x="14396" y="30699"/>
                  </a:cubicBezTo>
                  <a:lnTo>
                    <a:pt x="15812" y="30604"/>
                  </a:lnTo>
                  <a:cubicBezTo>
                    <a:pt x="16027" y="30580"/>
                    <a:pt x="16229" y="30496"/>
                    <a:pt x="16384" y="30365"/>
                  </a:cubicBezTo>
                  <a:lnTo>
                    <a:pt x="17848" y="29044"/>
                  </a:lnTo>
                  <a:cubicBezTo>
                    <a:pt x="17896" y="29008"/>
                    <a:pt x="17944" y="28984"/>
                    <a:pt x="18003" y="28960"/>
                  </a:cubicBezTo>
                  <a:lnTo>
                    <a:pt x="18146" y="28937"/>
                  </a:lnTo>
                  <a:lnTo>
                    <a:pt x="18146" y="28937"/>
                  </a:lnTo>
                  <a:cubicBezTo>
                    <a:pt x="18134" y="28996"/>
                    <a:pt x="18134" y="29068"/>
                    <a:pt x="18134" y="29127"/>
                  </a:cubicBezTo>
                  <a:cubicBezTo>
                    <a:pt x="18134" y="29425"/>
                    <a:pt x="18289" y="29699"/>
                    <a:pt x="18527" y="29877"/>
                  </a:cubicBezTo>
                  <a:lnTo>
                    <a:pt x="18646" y="29961"/>
                  </a:lnTo>
                  <a:cubicBezTo>
                    <a:pt x="18789" y="30068"/>
                    <a:pt x="18968" y="30127"/>
                    <a:pt x="19146" y="30139"/>
                  </a:cubicBezTo>
                  <a:lnTo>
                    <a:pt x="21230" y="30223"/>
                  </a:lnTo>
                  <a:cubicBezTo>
                    <a:pt x="21301" y="30223"/>
                    <a:pt x="21385" y="30270"/>
                    <a:pt x="21444" y="30318"/>
                  </a:cubicBezTo>
                  <a:lnTo>
                    <a:pt x="22456" y="31223"/>
                  </a:lnTo>
                  <a:cubicBezTo>
                    <a:pt x="22551" y="31330"/>
                    <a:pt x="22706" y="31401"/>
                    <a:pt x="22849" y="31449"/>
                  </a:cubicBezTo>
                  <a:lnTo>
                    <a:pt x="27171" y="32509"/>
                  </a:lnTo>
                  <a:cubicBezTo>
                    <a:pt x="27278" y="32532"/>
                    <a:pt x="27350" y="32592"/>
                    <a:pt x="27397" y="32687"/>
                  </a:cubicBezTo>
                  <a:lnTo>
                    <a:pt x="28088" y="34116"/>
                  </a:lnTo>
                  <a:cubicBezTo>
                    <a:pt x="28124" y="34175"/>
                    <a:pt x="28147" y="34235"/>
                    <a:pt x="28195" y="34271"/>
                  </a:cubicBezTo>
                  <a:lnTo>
                    <a:pt x="29600" y="36080"/>
                  </a:lnTo>
                  <a:cubicBezTo>
                    <a:pt x="29695" y="36223"/>
                    <a:pt x="29850" y="36330"/>
                    <a:pt x="30029" y="36390"/>
                  </a:cubicBezTo>
                  <a:lnTo>
                    <a:pt x="34255" y="37842"/>
                  </a:lnTo>
                  <a:cubicBezTo>
                    <a:pt x="34386" y="37890"/>
                    <a:pt x="34458" y="38009"/>
                    <a:pt x="34481" y="38128"/>
                  </a:cubicBezTo>
                  <a:cubicBezTo>
                    <a:pt x="34565" y="39438"/>
                    <a:pt x="33708" y="40498"/>
                    <a:pt x="33327" y="40902"/>
                  </a:cubicBezTo>
                  <a:cubicBezTo>
                    <a:pt x="33184" y="41069"/>
                    <a:pt x="33088" y="41271"/>
                    <a:pt x="33077" y="41510"/>
                  </a:cubicBezTo>
                  <a:cubicBezTo>
                    <a:pt x="33005" y="43665"/>
                    <a:pt x="32338" y="45081"/>
                    <a:pt x="32136" y="45474"/>
                  </a:cubicBezTo>
                  <a:cubicBezTo>
                    <a:pt x="32112" y="45510"/>
                    <a:pt x="32064" y="45558"/>
                    <a:pt x="32017" y="45582"/>
                  </a:cubicBezTo>
                  <a:lnTo>
                    <a:pt x="29433" y="47189"/>
                  </a:lnTo>
                  <a:cubicBezTo>
                    <a:pt x="29255" y="47308"/>
                    <a:pt x="29124" y="47475"/>
                    <a:pt x="29040" y="47689"/>
                  </a:cubicBezTo>
                  <a:lnTo>
                    <a:pt x="27254" y="52785"/>
                  </a:lnTo>
                  <a:cubicBezTo>
                    <a:pt x="27231" y="52844"/>
                    <a:pt x="27195" y="52892"/>
                    <a:pt x="27159" y="52940"/>
                  </a:cubicBezTo>
                  <a:lnTo>
                    <a:pt x="24956" y="54797"/>
                  </a:lnTo>
                  <a:cubicBezTo>
                    <a:pt x="24778" y="54952"/>
                    <a:pt x="24659" y="55166"/>
                    <a:pt x="24623" y="55404"/>
                  </a:cubicBezTo>
                  <a:lnTo>
                    <a:pt x="24492" y="56619"/>
                  </a:lnTo>
                  <a:lnTo>
                    <a:pt x="24492" y="56702"/>
                  </a:lnTo>
                  <a:lnTo>
                    <a:pt x="24444" y="58119"/>
                  </a:lnTo>
                  <a:cubicBezTo>
                    <a:pt x="24444" y="58369"/>
                    <a:pt x="24540" y="58607"/>
                    <a:pt x="24695" y="58786"/>
                  </a:cubicBezTo>
                  <a:lnTo>
                    <a:pt x="25802" y="59976"/>
                  </a:lnTo>
                  <a:cubicBezTo>
                    <a:pt x="25885" y="60083"/>
                    <a:pt x="25909" y="60214"/>
                    <a:pt x="25861" y="60333"/>
                  </a:cubicBezTo>
                  <a:cubicBezTo>
                    <a:pt x="25813" y="60459"/>
                    <a:pt x="25695" y="60537"/>
                    <a:pt x="25563" y="60537"/>
                  </a:cubicBezTo>
                  <a:cubicBezTo>
                    <a:pt x="25532" y="60537"/>
                    <a:pt x="25500" y="60533"/>
                    <a:pt x="25468" y="60524"/>
                  </a:cubicBezTo>
                  <a:lnTo>
                    <a:pt x="24183" y="60190"/>
                  </a:lnTo>
                  <a:cubicBezTo>
                    <a:pt x="24099" y="60167"/>
                    <a:pt x="24040" y="60131"/>
                    <a:pt x="24004" y="60071"/>
                  </a:cubicBezTo>
                  <a:lnTo>
                    <a:pt x="20968" y="55916"/>
                  </a:lnTo>
                  <a:cubicBezTo>
                    <a:pt x="20253" y="55023"/>
                    <a:pt x="20158" y="53547"/>
                    <a:pt x="20146" y="52951"/>
                  </a:cubicBezTo>
                  <a:cubicBezTo>
                    <a:pt x="20146" y="52701"/>
                    <a:pt x="20039" y="52475"/>
                    <a:pt x="19861" y="52297"/>
                  </a:cubicBezTo>
                  <a:cubicBezTo>
                    <a:pt x="19337" y="51820"/>
                    <a:pt x="19265" y="50892"/>
                    <a:pt x="19265" y="50749"/>
                  </a:cubicBezTo>
                  <a:lnTo>
                    <a:pt x="19432" y="46856"/>
                  </a:lnTo>
                  <a:cubicBezTo>
                    <a:pt x="19444" y="46451"/>
                    <a:pt x="19194" y="46082"/>
                    <a:pt x="18801" y="45927"/>
                  </a:cubicBezTo>
                  <a:cubicBezTo>
                    <a:pt x="18360" y="45748"/>
                    <a:pt x="18194" y="45284"/>
                    <a:pt x="18194" y="45284"/>
                  </a:cubicBezTo>
                  <a:lnTo>
                    <a:pt x="17884" y="43772"/>
                  </a:lnTo>
                  <a:cubicBezTo>
                    <a:pt x="17825" y="43462"/>
                    <a:pt x="17610" y="43200"/>
                    <a:pt x="17313" y="43081"/>
                  </a:cubicBezTo>
                  <a:cubicBezTo>
                    <a:pt x="13907" y="41652"/>
                    <a:pt x="13157" y="38593"/>
                    <a:pt x="13038" y="37985"/>
                  </a:cubicBezTo>
                  <a:cubicBezTo>
                    <a:pt x="13026" y="37938"/>
                    <a:pt x="13026" y="37890"/>
                    <a:pt x="13038" y="37842"/>
                  </a:cubicBezTo>
                  <a:lnTo>
                    <a:pt x="13503" y="35699"/>
                  </a:lnTo>
                  <a:lnTo>
                    <a:pt x="14443" y="32866"/>
                  </a:lnTo>
                  <a:cubicBezTo>
                    <a:pt x="14562" y="32509"/>
                    <a:pt x="14455" y="32116"/>
                    <a:pt x="14193" y="31866"/>
                  </a:cubicBezTo>
                  <a:lnTo>
                    <a:pt x="12360" y="30199"/>
                  </a:lnTo>
                  <a:cubicBezTo>
                    <a:pt x="12324" y="30187"/>
                    <a:pt x="12312" y="30163"/>
                    <a:pt x="12300" y="30139"/>
                  </a:cubicBezTo>
                  <a:lnTo>
                    <a:pt x="11300" y="28579"/>
                  </a:lnTo>
                  <a:cubicBezTo>
                    <a:pt x="11288" y="28556"/>
                    <a:pt x="11288" y="28544"/>
                    <a:pt x="11276" y="28532"/>
                  </a:cubicBezTo>
                  <a:cubicBezTo>
                    <a:pt x="11169" y="28282"/>
                    <a:pt x="10776" y="27603"/>
                    <a:pt x="9276" y="26865"/>
                  </a:cubicBezTo>
                  <a:cubicBezTo>
                    <a:pt x="8157" y="26293"/>
                    <a:pt x="7550" y="25210"/>
                    <a:pt x="7299" y="24615"/>
                  </a:cubicBezTo>
                  <a:cubicBezTo>
                    <a:pt x="7144" y="24271"/>
                    <a:pt x="6814" y="24051"/>
                    <a:pt x="6442" y="24051"/>
                  </a:cubicBezTo>
                  <a:cubicBezTo>
                    <a:pt x="6415" y="24051"/>
                    <a:pt x="6387" y="24053"/>
                    <a:pt x="6359" y="24055"/>
                  </a:cubicBezTo>
                  <a:lnTo>
                    <a:pt x="3013" y="24317"/>
                  </a:lnTo>
                  <a:cubicBezTo>
                    <a:pt x="3004" y="24318"/>
                    <a:pt x="2994" y="24318"/>
                    <a:pt x="2985" y="24318"/>
                  </a:cubicBezTo>
                  <a:cubicBezTo>
                    <a:pt x="2862" y="24318"/>
                    <a:pt x="2735" y="24248"/>
                    <a:pt x="2680" y="24127"/>
                  </a:cubicBezTo>
                  <a:lnTo>
                    <a:pt x="715" y="19709"/>
                  </a:lnTo>
                  <a:cubicBezTo>
                    <a:pt x="680" y="19602"/>
                    <a:pt x="692" y="19471"/>
                    <a:pt x="751" y="19376"/>
                  </a:cubicBezTo>
                  <a:lnTo>
                    <a:pt x="7716" y="9196"/>
                  </a:lnTo>
                  <a:cubicBezTo>
                    <a:pt x="7740" y="9137"/>
                    <a:pt x="7788" y="9113"/>
                    <a:pt x="7847" y="9077"/>
                  </a:cubicBezTo>
                  <a:lnTo>
                    <a:pt x="27207" y="659"/>
                  </a:lnTo>
                  <a:cubicBezTo>
                    <a:pt x="27251" y="633"/>
                    <a:pt x="27296" y="619"/>
                    <a:pt x="27341" y="619"/>
                  </a:cubicBezTo>
                  <a:close/>
                  <a:moveTo>
                    <a:pt x="27315" y="0"/>
                  </a:moveTo>
                  <a:cubicBezTo>
                    <a:pt x="27193" y="0"/>
                    <a:pt x="27072" y="27"/>
                    <a:pt x="26957" y="76"/>
                  </a:cubicBezTo>
                  <a:lnTo>
                    <a:pt x="7597" y="8494"/>
                  </a:lnTo>
                  <a:cubicBezTo>
                    <a:pt x="7430" y="8553"/>
                    <a:pt x="7299" y="8672"/>
                    <a:pt x="7192" y="8827"/>
                  </a:cubicBezTo>
                  <a:lnTo>
                    <a:pt x="227" y="19007"/>
                  </a:lnTo>
                  <a:cubicBezTo>
                    <a:pt x="37" y="19269"/>
                    <a:pt x="1" y="19614"/>
                    <a:pt x="144" y="19912"/>
                  </a:cubicBezTo>
                  <a:lnTo>
                    <a:pt x="2108" y="24329"/>
                  </a:lnTo>
                  <a:cubicBezTo>
                    <a:pt x="2256" y="24669"/>
                    <a:pt x="2608" y="24890"/>
                    <a:pt x="2980" y="24890"/>
                  </a:cubicBezTo>
                  <a:cubicBezTo>
                    <a:pt x="2999" y="24890"/>
                    <a:pt x="3018" y="24890"/>
                    <a:pt x="3037" y="24889"/>
                  </a:cubicBezTo>
                  <a:lnTo>
                    <a:pt x="6395" y="24615"/>
                  </a:lnTo>
                  <a:cubicBezTo>
                    <a:pt x="6526" y="24615"/>
                    <a:pt x="6657" y="24686"/>
                    <a:pt x="6716" y="24829"/>
                  </a:cubicBezTo>
                  <a:cubicBezTo>
                    <a:pt x="7014" y="25496"/>
                    <a:pt x="7704" y="26734"/>
                    <a:pt x="8990" y="27365"/>
                  </a:cubicBezTo>
                  <a:cubicBezTo>
                    <a:pt x="10419" y="28079"/>
                    <a:pt x="10657" y="28651"/>
                    <a:pt x="10693" y="28710"/>
                  </a:cubicBezTo>
                  <a:cubicBezTo>
                    <a:pt x="10705" y="28770"/>
                    <a:pt x="10740" y="28818"/>
                    <a:pt x="10764" y="28877"/>
                  </a:cubicBezTo>
                  <a:lnTo>
                    <a:pt x="11764" y="30449"/>
                  </a:lnTo>
                  <a:cubicBezTo>
                    <a:pt x="11812" y="30520"/>
                    <a:pt x="11871" y="30580"/>
                    <a:pt x="11931" y="30639"/>
                  </a:cubicBezTo>
                  <a:lnTo>
                    <a:pt x="13741" y="32306"/>
                  </a:lnTo>
                  <a:cubicBezTo>
                    <a:pt x="13836" y="32401"/>
                    <a:pt x="13872" y="32532"/>
                    <a:pt x="13836" y="32651"/>
                  </a:cubicBezTo>
                  <a:lnTo>
                    <a:pt x="12884" y="35497"/>
                  </a:lnTo>
                  <a:cubicBezTo>
                    <a:pt x="12872" y="35533"/>
                    <a:pt x="12848" y="35557"/>
                    <a:pt x="12848" y="35592"/>
                  </a:cubicBezTo>
                  <a:lnTo>
                    <a:pt x="12383" y="37700"/>
                  </a:lnTo>
                  <a:cubicBezTo>
                    <a:pt x="12372" y="37819"/>
                    <a:pt x="12360" y="37950"/>
                    <a:pt x="12383" y="38069"/>
                  </a:cubicBezTo>
                  <a:cubicBezTo>
                    <a:pt x="12514" y="38724"/>
                    <a:pt x="13324" y="42093"/>
                    <a:pt x="17039" y="43641"/>
                  </a:cubicBezTo>
                  <a:cubicBezTo>
                    <a:pt x="17134" y="43688"/>
                    <a:pt x="17229" y="43772"/>
                    <a:pt x="17241" y="43879"/>
                  </a:cubicBezTo>
                  <a:lnTo>
                    <a:pt x="17575" y="45427"/>
                  </a:lnTo>
                  <a:cubicBezTo>
                    <a:pt x="17586" y="45451"/>
                    <a:pt x="17813" y="46201"/>
                    <a:pt x="18551" y="46475"/>
                  </a:cubicBezTo>
                  <a:cubicBezTo>
                    <a:pt x="18706" y="46546"/>
                    <a:pt x="18789" y="46665"/>
                    <a:pt x="18789" y="46808"/>
                  </a:cubicBezTo>
                  <a:lnTo>
                    <a:pt x="18622" y="50713"/>
                  </a:lnTo>
                  <a:lnTo>
                    <a:pt x="18622" y="50808"/>
                  </a:lnTo>
                  <a:cubicBezTo>
                    <a:pt x="18634" y="51023"/>
                    <a:pt x="18741" y="52106"/>
                    <a:pt x="19420" y="52737"/>
                  </a:cubicBezTo>
                  <a:cubicBezTo>
                    <a:pt x="19491" y="52797"/>
                    <a:pt x="19515" y="52868"/>
                    <a:pt x="19515" y="52951"/>
                  </a:cubicBezTo>
                  <a:cubicBezTo>
                    <a:pt x="19515" y="53606"/>
                    <a:pt x="19634" y="55261"/>
                    <a:pt x="20456" y="56285"/>
                  </a:cubicBezTo>
                  <a:lnTo>
                    <a:pt x="23492" y="60441"/>
                  </a:lnTo>
                  <a:cubicBezTo>
                    <a:pt x="23623" y="60619"/>
                    <a:pt x="23802" y="60738"/>
                    <a:pt x="24016" y="60798"/>
                  </a:cubicBezTo>
                  <a:lnTo>
                    <a:pt x="25314" y="61143"/>
                  </a:lnTo>
                  <a:cubicBezTo>
                    <a:pt x="25385" y="61155"/>
                    <a:pt x="25468" y="61167"/>
                    <a:pt x="25552" y="61167"/>
                  </a:cubicBezTo>
                  <a:cubicBezTo>
                    <a:pt x="25921" y="61167"/>
                    <a:pt x="26278" y="60952"/>
                    <a:pt x="26421" y="60595"/>
                  </a:cubicBezTo>
                  <a:cubicBezTo>
                    <a:pt x="26576" y="60250"/>
                    <a:pt x="26504" y="59845"/>
                    <a:pt x="26242" y="59583"/>
                  </a:cubicBezTo>
                  <a:lnTo>
                    <a:pt x="25147" y="58393"/>
                  </a:lnTo>
                  <a:cubicBezTo>
                    <a:pt x="25087" y="58309"/>
                    <a:pt x="25052" y="58238"/>
                    <a:pt x="25052" y="58155"/>
                  </a:cubicBezTo>
                  <a:lnTo>
                    <a:pt x="25099" y="56702"/>
                  </a:lnTo>
                  <a:lnTo>
                    <a:pt x="25230" y="55499"/>
                  </a:lnTo>
                  <a:cubicBezTo>
                    <a:pt x="25254" y="55428"/>
                    <a:pt x="25290" y="55357"/>
                    <a:pt x="25349" y="55297"/>
                  </a:cubicBezTo>
                  <a:lnTo>
                    <a:pt x="27588" y="53356"/>
                  </a:lnTo>
                  <a:cubicBezTo>
                    <a:pt x="27719" y="53249"/>
                    <a:pt x="27814" y="53118"/>
                    <a:pt x="27873" y="52951"/>
                  </a:cubicBezTo>
                  <a:lnTo>
                    <a:pt x="29636" y="47856"/>
                  </a:lnTo>
                  <a:cubicBezTo>
                    <a:pt x="29659" y="47772"/>
                    <a:pt x="29719" y="47713"/>
                    <a:pt x="29778" y="47677"/>
                  </a:cubicBezTo>
                  <a:lnTo>
                    <a:pt x="32362" y="46046"/>
                  </a:lnTo>
                  <a:cubicBezTo>
                    <a:pt x="32517" y="45963"/>
                    <a:pt x="32636" y="45843"/>
                    <a:pt x="32707" y="45689"/>
                  </a:cubicBezTo>
                  <a:cubicBezTo>
                    <a:pt x="32993" y="45177"/>
                    <a:pt x="33624" y="43700"/>
                    <a:pt x="33719" y="41486"/>
                  </a:cubicBezTo>
                  <a:cubicBezTo>
                    <a:pt x="33719" y="41391"/>
                    <a:pt x="33743" y="41319"/>
                    <a:pt x="33803" y="41260"/>
                  </a:cubicBezTo>
                  <a:cubicBezTo>
                    <a:pt x="34243" y="40795"/>
                    <a:pt x="35232" y="39581"/>
                    <a:pt x="35136" y="38033"/>
                  </a:cubicBezTo>
                  <a:cubicBezTo>
                    <a:pt x="35112" y="37652"/>
                    <a:pt x="34862" y="37331"/>
                    <a:pt x="34505" y="37211"/>
                  </a:cubicBezTo>
                  <a:lnTo>
                    <a:pt x="30279" y="35747"/>
                  </a:lnTo>
                  <a:cubicBezTo>
                    <a:pt x="30219" y="35735"/>
                    <a:pt x="30171" y="35687"/>
                    <a:pt x="30136" y="35652"/>
                  </a:cubicBezTo>
                  <a:lnTo>
                    <a:pt x="28731" y="33842"/>
                  </a:lnTo>
                  <a:cubicBezTo>
                    <a:pt x="28719" y="33830"/>
                    <a:pt x="28719" y="33806"/>
                    <a:pt x="28707" y="33782"/>
                  </a:cubicBezTo>
                  <a:lnTo>
                    <a:pt x="28004" y="32354"/>
                  </a:lnTo>
                  <a:cubicBezTo>
                    <a:pt x="27885" y="32104"/>
                    <a:pt x="27647" y="31925"/>
                    <a:pt x="27373" y="31854"/>
                  </a:cubicBezTo>
                  <a:lnTo>
                    <a:pt x="23063" y="30794"/>
                  </a:lnTo>
                  <a:cubicBezTo>
                    <a:pt x="23004" y="30782"/>
                    <a:pt x="22956" y="30746"/>
                    <a:pt x="22909" y="30723"/>
                  </a:cubicBezTo>
                  <a:lnTo>
                    <a:pt x="21897" y="29818"/>
                  </a:lnTo>
                  <a:cubicBezTo>
                    <a:pt x="21742" y="29675"/>
                    <a:pt x="21527" y="29591"/>
                    <a:pt x="21301" y="29580"/>
                  </a:cubicBezTo>
                  <a:lnTo>
                    <a:pt x="19206" y="29484"/>
                  </a:lnTo>
                  <a:cubicBezTo>
                    <a:pt x="19146" y="29484"/>
                    <a:pt x="19087" y="29472"/>
                    <a:pt x="19027" y="29425"/>
                  </a:cubicBezTo>
                  <a:lnTo>
                    <a:pt x="18908" y="29341"/>
                  </a:lnTo>
                  <a:cubicBezTo>
                    <a:pt x="18825" y="29282"/>
                    <a:pt x="18777" y="29187"/>
                    <a:pt x="18777" y="29080"/>
                  </a:cubicBezTo>
                  <a:cubicBezTo>
                    <a:pt x="18765" y="28984"/>
                    <a:pt x="18801" y="28877"/>
                    <a:pt x="18896" y="28818"/>
                  </a:cubicBezTo>
                  <a:lnTo>
                    <a:pt x="19063" y="28687"/>
                  </a:lnTo>
                  <a:cubicBezTo>
                    <a:pt x="19182" y="28591"/>
                    <a:pt x="19206" y="28448"/>
                    <a:pt x="19146" y="28306"/>
                  </a:cubicBezTo>
                  <a:cubicBezTo>
                    <a:pt x="19097" y="28207"/>
                    <a:pt x="18991" y="28142"/>
                    <a:pt x="18876" y="28142"/>
                  </a:cubicBezTo>
                  <a:cubicBezTo>
                    <a:pt x="18851" y="28142"/>
                    <a:pt x="18826" y="28145"/>
                    <a:pt x="18801" y="28151"/>
                  </a:cubicBezTo>
                  <a:lnTo>
                    <a:pt x="17896" y="28341"/>
                  </a:lnTo>
                  <a:cubicBezTo>
                    <a:pt x="17729" y="28389"/>
                    <a:pt x="17586" y="28460"/>
                    <a:pt x="17467" y="28568"/>
                  </a:cubicBezTo>
                  <a:lnTo>
                    <a:pt x="15991" y="29889"/>
                  </a:lnTo>
                  <a:cubicBezTo>
                    <a:pt x="15943" y="29949"/>
                    <a:pt x="15872" y="29972"/>
                    <a:pt x="15801" y="29972"/>
                  </a:cubicBezTo>
                  <a:lnTo>
                    <a:pt x="14384" y="30080"/>
                  </a:lnTo>
                  <a:lnTo>
                    <a:pt x="14300" y="30080"/>
                  </a:lnTo>
                  <a:lnTo>
                    <a:pt x="13265" y="29413"/>
                  </a:lnTo>
                  <a:cubicBezTo>
                    <a:pt x="13253" y="29401"/>
                    <a:pt x="13229" y="29401"/>
                    <a:pt x="13193" y="29377"/>
                  </a:cubicBezTo>
                  <a:cubicBezTo>
                    <a:pt x="13086" y="29341"/>
                    <a:pt x="13003" y="29246"/>
                    <a:pt x="12967" y="29127"/>
                  </a:cubicBezTo>
                  <a:cubicBezTo>
                    <a:pt x="12967" y="29115"/>
                    <a:pt x="12955" y="29103"/>
                    <a:pt x="12955" y="29080"/>
                  </a:cubicBezTo>
                  <a:lnTo>
                    <a:pt x="12038" y="26579"/>
                  </a:lnTo>
                  <a:cubicBezTo>
                    <a:pt x="12014" y="26520"/>
                    <a:pt x="12038" y="26448"/>
                    <a:pt x="12062" y="26389"/>
                  </a:cubicBezTo>
                  <a:lnTo>
                    <a:pt x="12788" y="24948"/>
                  </a:lnTo>
                  <a:cubicBezTo>
                    <a:pt x="12907" y="24710"/>
                    <a:pt x="12931" y="24424"/>
                    <a:pt x="12824" y="24174"/>
                  </a:cubicBezTo>
                  <a:lnTo>
                    <a:pt x="12455" y="23234"/>
                  </a:lnTo>
                  <a:cubicBezTo>
                    <a:pt x="12300" y="22862"/>
                    <a:pt x="11940" y="22634"/>
                    <a:pt x="11559" y="22634"/>
                  </a:cubicBezTo>
                  <a:cubicBezTo>
                    <a:pt x="11501" y="22634"/>
                    <a:pt x="11442" y="22639"/>
                    <a:pt x="11383" y="22650"/>
                  </a:cubicBezTo>
                  <a:lnTo>
                    <a:pt x="10086" y="22924"/>
                  </a:lnTo>
                  <a:cubicBezTo>
                    <a:pt x="10064" y="22929"/>
                    <a:pt x="10041" y="22931"/>
                    <a:pt x="10019" y="22931"/>
                  </a:cubicBezTo>
                  <a:cubicBezTo>
                    <a:pt x="9932" y="22931"/>
                    <a:pt x="9845" y="22895"/>
                    <a:pt x="9788" y="22829"/>
                  </a:cubicBezTo>
                  <a:cubicBezTo>
                    <a:pt x="9716" y="22757"/>
                    <a:pt x="9669" y="22638"/>
                    <a:pt x="9693" y="22531"/>
                  </a:cubicBezTo>
                  <a:lnTo>
                    <a:pt x="9907" y="21555"/>
                  </a:lnTo>
                  <a:cubicBezTo>
                    <a:pt x="9919" y="21448"/>
                    <a:pt x="9990" y="21364"/>
                    <a:pt x="10097" y="21317"/>
                  </a:cubicBezTo>
                  <a:lnTo>
                    <a:pt x="11645" y="20686"/>
                  </a:lnTo>
                  <a:cubicBezTo>
                    <a:pt x="11675" y="20674"/>
                    <a:pt x="11714" y="20668"/>
                    <a:pt x="11754" y="20668"/>
                  </a:cubicBezTo>
                  <a:cubicBezTo>
                    <a:pt x="11794" y="20668"/>
                    <a:pt x="11836" y="20674"/>
                    <a:pt x="11871" y="20686"/>
                  </a:cubicBezTo>
                  <a:lnTo>
                    <a:pt x="15455" y="21912"/>
                  </a:lnTo>
                  <a:lnTo>
                    <a:pt x="16324" y="22293"/>
                  </a:lnTo>
                  <a:cubicBezTo>
                    <a:pt x="16445" y="22349"/>
                    <a:pt x="16574" y="22376"/>
                    <a:pt x="16702" y="22376"/>
                  </a:cubicBezTo>
                  <a:cubicBezTo>
                    <a:pt x="16979" y="22376"/>
                    <a:pt x="17253" y="22251"/>
                    <a:pt x="17432" y="22031"/>
                  </a:cubicBezTo>
                  <a:lnTo>
                    <a:pt x="17944" y="21400"/>
                  </a:lnTo>
                  <a:cubicBezTo>
                    <a:pt x="18134" y="21162"/>
                    <a:pt x="18194" y="20852"/>
                    <a:pt x="18122" y="20555"/>
                  </a:cubicBezTo>
                  <a:lnTo>
                    <a:pt x="17229" y="17269"/>
                  </a:lnTo>
                  <a:cubicBezTo>
                    <a:pt x="17194" y="17173"/>
                    <a:pt x="17217" y="17078"/>
                    <a:pt x="17277" y="16995"/>
                  </a:cubicBezTo>
                  <a:lnTo>
                    <a:pt x="18468" y="15256"/>
                  </a:lnTo>
                  <a:lnTo>
                    <a:pt x="20527" y="12196"/>
                  </a:lnTo>
                  <a:cubicBezTo>
                    <a:pt x="20575" y="12113"/>
                    <a:pt x="20646" y="12077"/>
                    <a:pt x="20742" y="12054"/>
                  </a:cubicBezTo>
                  <a:lnTo>
                    <a:pt x="29695" y="10172"/>
                  </a:lnTo>
                  <a:cubicBezTo>
                    <a:pt x="29898" y="10125"/>
                    <a:pt x="30052" y="10030"/>
                    <a:pt x="30195" y="9899"/>
                  </a:cubicBezTo>
                  <a:lnTo>
                    <a:pt x="31838" y="8136"/>
                  </a:lnTo>
                  <a:cubicBezTo>
                    <a:pt x="31862" y="8136"/>
                    <a:pt x="31874" y="8125"/>
                    <a:pt x="31886" y="8113"/>
                  </a:cubicBezTo>
                  <a:lnTo>
                    <a:pt x="33588" y="6851"/>
                  </a:lnTo>
                  <a:cubicBezTo>
                    <a:pt x="33612" y="6827"/>
                    <a:pt x="33624" y="6815"/>
                    <a:pt x="33660" y="6803"/>
                  </a:cubicBezTo>
                  <a:lnTo>
                    <a:pt x="35803" y="5934"/>
                  </a:lnTo>
                  <a:cubicBezTo>
                    <a:pt x="36089" y="5815"/>
                    <a:pt x="36291" y="5565"/>
                    <a:pt x="36363" y="5267"/>
                  </a:cubicBezTo>
                  <a:lnTo>
                    <a:pt x="36982" y="2541"/>
                  </a:lnTo>
                  <a:cubicBezTo>
                    <a:pt x="37041" y="2291"/>
                    <a:pt x="36994" y="2029"/>
                    <a:pt x="36839" y="1814"/>
                  </a:cubicBezTo>
                  <a:cubicBezTo>
                    <a:pt x="36708" y="1612"/>
                    <a:pt x="36470" y="1457"/>
                    <a:pt x="36220" y="1409"/>
                  </a:cubicBezTo>
                  <a:lnTo>
                    <a:pt x="27481" y="16"/>
                  </a:lnTo>
                  <a:cubicBezTo>
                    <a:pt x="27425" y="5"/>
                    <a:pt x="27370" y="0"/>
                    <a:pt x="2731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35" y="648335"/>
            <a:ext cx="4058285" cy="26257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l="5509" t="554" r="1065" b="-554"/>
          <a:stretch>
            <a:fillRect/>
          </a:stretch>
        </p:blipFill>
        <p:spPr>
          <a:xfrm>
            <a:off x="4766945" y="644525"/>
            <a:ext cx="4178300" cy="262953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8630" y="3318510"/>
            <a:ext cx="42354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Ancient poems printed on one meter line </a:t>
            </a: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45" y="838835"/>
            <a:ext cx="4716145" cy="26517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5770" y="3653790"/>
            <a:ext cx="42487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variety show：Everlasting Classics</a:t>
            </a:r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30555" y="4165600"/>
            <a:ext cx="31965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Compulsory education textbook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377180" y="4165600"/>
            <a:ext cx="33064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ym typeface="+mn-ea"/>
              </a:rPr>
              <a:t>The Chinese Poetry Competition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380" y="937260"/>
            <a:ext cx="4518025" cy="30295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937260"/>
            <a:ext cx="4344035" cy="304419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" y="1186815"/>
            <a:ext cx="4065270" cy="27698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98670" y="1156970"/>
            <a:ext cx="414591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/>
              <a:t>strengthen our cultural self-confidence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1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/>
              <a:t>enhance our cultural soft power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1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/>
              <a:t>maintain national cultural 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1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/>
              <a:t>comprehensively promote socialist modernization</a:t>
            </a:r>
          </a:p>
          <a:p>
            <a:endParaRPr lang="zh-CN" altLang="en-US"/>
          </a:p>
        </p:txBody>
      </p: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/>
          <p:nvPr/>
        </p:nvSpPr>
        <p:spPr>
          <a:xfrm rot="537707">
            <a:off x="590537" y="1612530"/>
            <a:ext cx="3725197" cy="3082255"/>
          </a:xfrm>
          <a:custGeom>
            <a:avLst/>
            <a:gdLst/>
            <a:ahLst/>
            <a:cxnLst/>
            <a:rect l="l" t="t" r="r" b="b"/>
            <a:pathLst>
              <a:path w="118006" h="97639" extrusionOk="0">
                <a:moveTo>
                  <a:pt x="18955" y="8403"/>
                </a:moveTo>
                <a:lnTo>
                  <a:pt x="18991" y="8451"/>
                </a:lnTo>
                <a:cubicBezTo>
                  <a:pt x="18931" y="8689"/>
                  <a:pt x="18872" y="8927"/>
                  <a:pt x="18836" y="9142"/>
                </a:cubicBezTo>
                <a:cubicBezTo>
                  <a:pt x="18193" y="10320"/>
                  <a:pt x="17562" y="11499"/>
                  <a:pt x="16955" y="12678"/>
                </a:cubicBezTo>
                <a:cubicBezTo>
                  <a:pt x="17384" y="11082"/>
                  <a:pt x="18003" y="9082"/>
                  <a:pt x="18550" y="8523"/>
                </a:cubicBezTo>
                <a:cubicBezTo>
                  <a:pt x="18681" y="8487"/>
                  <a:pt x="18812" y="8451"/>
                  <a:pt x="18955" y="8403"/>
                </a:cubicBezTo>
                <a:close/>
                <a:moveTo>
                  <a:pt x="18455" y="10809"/>
                </a:moveTo>
                <a:lnTo>
                  <a:pt x="18455" y="10809"/>
                </a:lnTo>
                <a:cubicBezTo>
                  <a:pt x="18336" y="11356"/>
                  <a:pt x="18205" y="11904"/>
                  <a:pt x="18086" y="12452"/>
                </a:cubicBezTo>
                <a:cubicBezTo>
                  <a:pt x="17503" y="13368"/>
                  <a:pt x="16895" y="14285"/>
                  <a:pt x="16336" y="15202"/>
                </a:cubicBezTo>
                <a:cubicBezTo>
                  <a:pt x="16360" y="15035"/>
                  <a:pt x="16407" y="14880"/>
                  <a:pt x="16431" y="14714"/>
                </a:cubicBezTo>
                <a:cubicBezTo>
                  <a:pt x="16467" y="14583"/>
                  <a:pt x="16574" y="14166"/>
                  <a:pt x="16705" y="13607"/>
                </a:cubicBezTo>
                <a:cubicBezTo>
                  <a:pt x="16753" y="13607"/>
                  <a:pt x="16776" y="13595"/>
                  <a:pt x="16812" y="13547"/>
                </a:cubicBezTo>
                <a:cubicBezTo>
                  <a:pt x="17372" y="12642"/>
                  <a:pt x="17919" y="11737"/>
                  <a:pt x="18455" y="10809"/>
                </a:cubicBezTo>
                <a:close/>
                <a:moveTo>
                  <a:pt x="16110" y="13154"/>
                </a:moveTo>
                <a:lnTo>
                  <a:pt x="16110" y="13154"/>
                </a:lnTo>
                <a:cubicBezTo>
                  <a:pt x="16014" y="13702"/>
                  <a:pt x="15955" y="14166"/>
                  <a:pt x="15872" y="14499"/>
                </a:cubicBezTo>
                <a:cubicBezTo>
                  <a:pt x="15502" y="16023"/>
                  <a:pt x="15121" y="17559"/>
                  <a:pt x="14740" y="19071"/>
                </a:cubicBezTo>
                <a:cubicBezTo>
                  <a:pt x="14654" y="18985"/>
                  <a:pt x="14531" y="18935"/>
                  <a:pt x="14413" y="18935"/>
                </a:cubicBezTo>
                <a:cubicBezTo>
                  <a:pt x="14352" y="18935"/>
                  <a:pt x="14293" y="18948"/>
                  <a:pt x="14240" y="18976"/>
                </a:cubicBezTo>
                <a:cubicBezTo>
                  <a:pt x="14621" y="17714"/>
                  <a:pt x="15002" y="16452"/>
                  <a:pt x="15371" y="15178"/>
                </a:cubicBezTo>
                <a:cubicBezTo>
                  <a:pt x="15645" y="15083"/>
                  <a:pt x="15764" y="14714"/>
                  <a:pt x="15717" y="14023"/>
                </a:cubicBezTo>
                <a:cubicBezTo>
                  <a:pt x="15741" y="13964"/>
                  <a:pt x="15752" y="13904"/>
                  <a:pt x="15776" y="13845"/>
                </a:cubicBezTo>
                <a:cubicBezTo>
                  <a:pt x="15895" y="13642"/>
                  <a:pt x="16002" y="13404"/>
                  <a:pt x="16110" y="13154"/>
                </a:cubicBezTo>
                <a:close/>
                <a:moveTo>
                  <a:pt x="17741" y="14059"/>
                </a:moveTo>
                <a:lnTo>
                  <a:pt x="17741" y="14059"/>
                </a:lnTo>
                <a:cubicBezTo>
                  <a:pt x="17681" y="14309"/>
                  <a:pt x="17622" y="14583"/>
                  <a:pt x="17562" y="14845"/>
                </a:cubicBezTo>
                <a:cubicBezTo>
                  <a:pt x="17538" y="14880"/>
                  <a:pt x="17526" y="14892"/>
                  <a:pt x="17503" y="14940"/>
                </a:cubicBezTo>
                <a:cubicBezTo>
                  <a:pt x="16931" y="16404"/>
                  <a:pt x="16169" y="17750"/>
                  <a:pt x="15371" y="19071"/>
                </a:cubicBezTo>
                <a:cubicBezTo>
                  <a:pt x="15586" y="18250"/>
                  <a:pt x="15776" y="17417"/>
                  <a:pt x="15991" y="16595"/>
                </a:cubicBezTo>
                <a:cubicBezTo>
                  <a:pt x="16610" y="15785"/>
                  <a:pt x="17193" y="14940"/>
                  <a:pt x="17741" y="14059"/>
                </a:cubicBezTo>
                <a:close/>
                <a:moveTo>
                  <a:pt x="16407" y="20453"/>
                </a:moveTo>
                <a:lnTo>
                  <a:pt x="16407" y="20453"/>
                </a:lnTo>
                <a:cubicBezTo>
                  <a:pt x="16395" y="20500"/>
                  <a:pt x="16372" y="20536"/>
                  <a:pt x="16372" y="20560"/>
                </a:cubicBezTo>
                <a:lnTo>
                  <a:pt x="16348" y="20560"/>
                </a:lnTo>
                <a:cubicBezTo>
                  <a:pt x="16360" y="20536"/>
                  <a:pt x="16372" y="20488"/>
                  <a:pt x="16407" y="20453"/>
                </a:cubicBezTo>
                <a:close/>
                <a:moveTo>
                  <a:pt x="17134" y="16988"/>
                </a:moveTo>
                <a:lnTo>
                  <a:pt x="16907" y="18059"/>
                </a:lnTo>
                <a:cubicBezTo>
                  <a:pt x="16229" y="19548"/>
                  <a:pt x="15360" y="20917"/>
                  <a:pt x="14574" y="22346"/>
                </a:cubicBezTo>
                <a:cubicBezTo>
                  <a:pt x="14633" y="22096"/>
                  <a:pt x="14705" y="21822"/>
                  <a:pt x="14764" y="21572"/>
                </a:cubicBezTo>
                <a:cubicBezTo>
                  <a:pt x="14871" y="21143"/>
                  <a:pt x="14979" y="20691"/>
                  <a:pt x="15098" y="20262"/>
                </a:cubicBezTo>
                <a:cubicBezTo>
                  <a:pt x="15919" y="19274"/>
                  <a:pt x="16574" y="18155"/>
                  <a:pt x="17134" y="16988"/>
                </a:cubicBezTo>
                <a:close/>
                <a:moveTo>
                  <a:pt x="15586" y="21917"/>
                </a:moveTo>
                <a:lnTo>
                  <a:pt x="15586" y="21917"/>
                </a:lnTo>
                <a:cubicBezTo>
                  <a:pt x="14919" y="23251"/>
                  <a:pt x="14217" y="24608"/>
                  <a:pt x="13669" y="26001"/>
                </a:cubicBezTo>
                <a:lnTo>
                  <a:pt x="14240" y="23643"/>
                </a:lnTo>
                <a:cubicBezTo>
                  <a:pt x="14288" y="23643"/>
                  <a:pt x="14348" y="23608"/>
                  <a:pt x="14383" y="23572"/>
                </a:cubicBezTo>
                <a:cubicBezTo>
                  <a:pt x="14824" y="23072"/>
                  <a:pt x="15217" y="22512"/>
                  <a:pt x="15586" y="21917"/>
                </a:cubicBezTo>
                <a:close/>
                <a:moveTo>
                  <a:pt x="12719" y="27351"/>
                </a:moveTo>
                <a:lnTo>
                  <a:pt x="12719" y="27351"/>
                </a:lnTo>
                <a:cubicBezTo>
                  <a:pt x="12654" y="27621"/>
                  <a:pt x="12587" y="27897"/>
                  <a:pt x="12526" y="28168"/>
                </a:cubicBezTo>
                <a:cubicBezTo>
                  <a:pt x="12502" y="28168"/>
                  <a:pt x="12502" y="28156"/>
                  <a:pt x="12490" y="28156"/>
                </a:cubicBezTo>
                <a:cubicBezTo>
                  <a:pt x="12570" y="27891"/>
                  <a:pt x="12649" y="27626"/>
                  <a:pt x="12719" y="27351"/>
                </a:cubicBezTo>
                <a:close/>
                <a:moveTo>
                  <a:pt x="15157" y="7737"/>
                </a:moveTo>
                <a:cubicBezTo>
                  <a:pt x="15169" y="7772"/>
                  <a:pt x="15169" y="7808"/>
                  <a:pt x="15205" y="7856"/>
                </a:cubicBezTo>
                <a:cubicBezTo>
                  <a:pt x="15574" y="8427"/>
                  <a:pt x="16514" y="8582"/>
                  <a:pt x="17169" y="8630"/>
                </a:cubicBezTo>
                <a:lnTo>
                  <a:pt x="17312" y="8630"/>
                </a:lnTo>
                <a:lnTo>
                  <a:pt x="17181" y="8844"/>
                </a:lnTo>
                <a:cubicBezTo>
                  <a:pt x="17113" y="8714"/>
                  <a:pt x="16961" y="8632"/>
                  <a:pt x="16818" y="8632"/>
                </a:cubicBezTo>
                <a:cubicBezTo>
                  <a:pt x="16686" y="8632"/>
                  <a:pt x="16560" y="8702"/>
                  <a:pt x="16514" y="8868"/>
                </a:cubicBezTo>
                <a:cubicBezTo>
                  <a:pt x="16419" y="9142"/>
                  <a:pt x="16348" y="9416"/>
                  <a:pt x="16253" y="9701"/>
                </a:cubicBezTo>
                <a:cubicBezTo>
                  <a:pt x="16133" y="9892"/>
                  <a:pt x="16038" y="10082"/>
                  <a:pt x="15919" y="10273"/>
                </a:cubicBezTo>
                <a:cubicBezTo>
                  <a:pt x="16014" y="9797"/>
                  <a:pt x="16110" y="9344"/>
                  <a:pt x="16217" y="8868"/>
                </a:cubicBezTo>
                <a:cubicBezTo>
                  <a:pt x="16241" y="8725"/>
                  <a:pt x="16122" y="8642"/>
                  <a:pt x="15991" y="8642"/>
                </a:cubicBezTo>
                <a:cubicBezTo>
                  <a:pt x="15945" y="8617"/>
                  <a:pt x="15892" y="8604"/>
                  <a:pt x="15839" y="8604"/>
                </a:cubicBezTo>
                <a:cubicBezTo>
                  <a:pt x="15740" y="8604"/>
                  <a:pt x="15645" y="8652"/>
                  <a:pt x="15621" y="8761"/>
                </a:cubicBezTo>
                <a:cubicBezTo>
                  <a:pt x="14693" y="11380"/>
                  <a:pt x="13895" y="13892"/>
                  <a:pt x="13574" y="16619"/>
                </a:cubicBezTo>
                <a:cubicBezTo>
                  <a:pt x="12621" y="19322"/>
                  <a:pt x="11871" y="22084"/>
                  <a:pt x="11311" y="24894"/>
                </a:cubicBezTo>
                <a:cubicBezTo>
                  <a:pt x="11061" y="26013"/>
                  <a:pt x="10835" y="27156"/>
                  <a:pt x="10645" y="28287"/>
                </a:cubicBezTo>
                <a:cubicBezTo>
                  <a:pt x="10061" y="30335"/>
                  <a:pt x="9514" y="32406"/>
                  <a:pt x="8966" y="34478"/>
                </a:cubicBezTo>
                <a:cubicBezTo>
                  <a:pt x="8418" y="35657"/>
                  <a:pt x="7942" y="36847"/>
                  <a:pt x="7549" y="38050"/>
                </a:cubicBezTo>
                <a:cubicBezTo>
                  <a:pt x="7942" y="36562"/>
                  <a:pt x="8311" y="35085"/>
                  <a:pt x="8692" y="33597"/>
                </a:cubicBezTo>
                <a:cubicBezTo>
                  <a:pt x="10883" y="25060"/>
                  <a:pt x="13716" y="16440"/>
                  <a:pt x="15157" y="7737"/>
                </a:cubicBezTo>
                <a:close/>
                <a:moveTo>
                  <a:pt x="115253" y="45444"/>
                </a:moveTo>
                <a:lnTo>
                  <a:pt x="115396" y="45539"/>
                </a:lnTo>
                <a:cubicBezTo>
                  <a:pt x="115455" y="45575"/>
                  <a:pt x="115503" y="45610"/>
                  <a:pt x="115551" y="45658"/>
                </a:cubicBezTo>
                <a:cubicBezTo>
                  <a:pt x="115336" y="45980"/>
                  <a:pt x="115122" y="46325"/>
                  <a:pt x="114920" y="46682"/>
                </a:cubicBezTo>
                <a:cubicBezTo>
                  <a:pt x="115074" y="46253"/>
                  <a:pt x="115217" y="45837"/>
                  <a:pt x="115253" y="45444"/>
                </a:cubicBezTo>
                <a:close/>
                <a:moveTo>
                  <a:pt x="115872" y="45837"/>
                </a:moveTo>
                <a:cubicBezTo>
                  <a:pt x="116086" y="45980"/>
                  <a:pt x="116360" y="46111"/>
                  <a:pt x="116610" y="46194"/>
                </a:cubicBezTo>
                <a:cubicBezTo>
                  <a:pt x="116491" y="46408"/>
                  <a:pt x="116384" y="46622"/>
                  <a:pt x="116289" y="46849"/>
                </a:cubicBezTo>
                <a:cubicBezTo>
                  <a:pt x="116241" y="46825"/>
                  <a:pt x="116194" y="46801"/>
                  <a:pt x="116170" y="46789"/>
                </a:cubicBezTo>
                <a:cubicBezTo>
                  <a:pt x="116139" y="46772"/>
                  <a:pt x="116101" y="46764"/>
                  <a:pt x="116061" y="46764"/>
                </a:cubicBezTo>
                <a:cubicBezTo>
                  <a:pt x="115993" y="46764"/>
                  <a:pt x="115922" y="46787"/>
                  <a:pt x="115884" y="46825"/>
                </a:cubicBezTo>
                <a:cubicBezTo>
                  <a:pt x="115884" y="46611"/>
                  <a:pt x="115884" y="46372"/>
                  <a:pt x="115836" y="46158"/>
                </a:cubicBezTo>
                <a:cubicBezTo>
                  <a:pt x="115836" y="46134"/>
                  <a:pt x="115813" y="46111"/>
                  <a:pt x="115789" y="46087"/>
                </a:cubicBezTo>
                <a:cubicBezTo>
                  <a:pt x="115824" y="45991"/>
                  <a:pt x="115848" y="45920"/>
                  <a:pt x="115872" y="45837"/>
                </a:cubicBezTo>
                <a:close/>
                <a:moveTo>
                  <a:pt x="117491" y="46146"/>
                </a:moveTo>
                <a:lnTo>
                  <a:pt x="117003" y="46992"/>
                </a:lnTo>
                <a:cubicBezTo>
                  <a:pt x="117075" y="46742"/>
                  <a:pt x="117134" y="46492"/>
                  <a:pt x="117206" y="46253"/>
                </a:cubicBezTo>
                <a:cubicBezTo>
                  <a:pt x="117265" y="46218"/>
                  <a:pt x="117325" y="46218"/>
                  <a:pt x="117384" y="46206"/>
                </a:cubicBezTo>
                <a:cubicBezTo>
                  <a:pt x="117432" y="46194"/>
                  <a:pt x="117456" y="46170"/>
                  <a:pt x="117491" y="46146"/>
                </a:cubicBezTo>
                <a:close/>
                <a:moveTo>
                  <a:pt x="115988" y="47529"/>
                </a:moveTo>
                <a:lnTo>
                  <a:pt x="115988" y="47529"/>
                </a:lnTo>
                <a:cubicBezTo>
                  <a:pt x="115967" y="47542"/>
                  <a:pt x="115967" y="47575"/>
                  <a:pt x="115955" y="47587"/>
                </a:cubicBezTo>
                <a:cubicBezTo>
                  <a:pt x="115884" y="47658"/>
                  <a:pt x="115801" y="47765"/>
                  <a:pt x="115717" y="47837"/>
                </a:cubicBezTo>
                <a:cubicBezTo>
                  <a:pt x="115753" y="47742"/>
                  <a:pt x="115765" y="47646"/>
                  <a:pt x="115789" y="47539"/>
                </a:cubicBezTo>
                <a:cubicBezTo>
                  <a:pt x="115816" y="47556"/>
                  <a:pt x="115844" y="47565"/>
                  <a:pt x="115874" y="47565"/>
                </a:cubicBezTo>
                <a:cubicBezTo>
                  <a:pt x="115908" y="47565"/>
                  <a:pt x="115945" y="47553"/>
                  <a:pt x="115988" y="47529"/>
                </a:cubicBezTo>
                <a:close/>
                <a:moveTo>
                  <a:pt x="114027" y="48456"/>
                </a:moveTo>
                <a:lnTo>
                  <a:pt x="114027" y="48456"/>
                </a:lnTo>
                <a:cubicBezTo>
                  <a:pt x="113943" y="48635"/>
                  <a:pt x="113860" y="48789"/>
                  <a:pt x="113789" y="48968"/>
                </a:cubicBezTo>
                <a:cubicBezTo>
                  <a:pt x="113729" y="49004"/>
                  <a:pt x="113693" y="49051"/>
                  <a:pt x="113646" y="49075"/>
                </a:cubicBezTo>
                <a:cubicBezTo>
                  <a:pt x="113765" y="48873"/>
                  <a:pt x="113908" y="48670"/>
                  <a:pt x="114027" y="48456"/>
                </a:cubicBezTo>
                <a:close/>
                <a:moveTo>
                  <a:pt x="6216" y="43158"/>
                </a:moveTo>
                <a:cubicBezTo>
                  <a:pt x="6001" y="44206"/>
                  <a:pt x="5811" y="45265"/>
                  <a:pt x="5644" y="46349"/>
                </a:cubicBezTo>
                <a:cubicBezTo>
                  <a:pt x="5596" y="46563"/>
                  <a:pt x="5537" y="46765"/>
                  <a:pt x="5501" y="46992"/>
                </a:cubicBezTo>
                <a:cubicBezTo>
                  <a:pt x="5144" y="47920"/>
                  <a:pt x="4811" y="48849"/>
                  <a:pt x="4501" y="49801"/>
                </a:cubicBezTo>
                <a:cubicBezTo>
                  <a:pt x="5061" y="47587"/>
                  <a:pt x="5644" y="45372"/>
                  <a:pt x="6216" y="43158"/>
                </a:cubicBezTo>
                <a:close/>
                <a:moveTo>
                  <a:pt x="114646" y="51016"/>
                </a:moveTo>
                <a:cubicBezTo>
                  <a:pt x="114646" y="51028"/>
                  <a:pt x="114634" y="51040"/>
                  <a:pt x="114634" y="51040"/>
                </a:cubicBezTo>
                <a:cubicBezTo>
                  <a:pt x="114634" y="51028"/>
                  <a:pt x="114646" y="51028"/>
                  <a:pt x="114646" y="51016"/>
                </a:cubicBezTo>
                <a:close/>
                <a:moveTo>
                  <a:pt x="112455" y="41753"/>
                </a:moveTo>
                <a:lnTo>
                  <a:pt x="112455" y="41753"/>
                </a:lnTo>
                <a:cubicBezTo>
                  <a:pt x="112693" y="41765"/>
                  <a:pt x="112919" y="41789"/>
                  <a:pt x="113157" y="41812"/>
                </a:cubicBezTo>
                <a:cubicBezTo>
                  <a:pt x="113693" y="41884"/>
                  <a:pt x="114241" y="42098"/>
                  <a:pt x="114777" y="42170"/>
                </a:cubicBezTo>
                <a:cubicBezTo>
                  <a:pt x="113086" y="44837"/>
                  <a:pt x="111467" y="47551"/>
                  <a:pt x="109883" y="50325"/>
                </a:cubicBezTo>
                <a:cubicBezTo>
                  <a:pt x="109867" y="50209"/>
                  <a:pt x="109757" y="50109"/>
                  <a:pt x="109635" y="50109"/>
                </a:cubicBezTo>
                <a:cubicBezTo>
                  <a:pt x="109583" y="50109"/>
                  <a:pt x="109528" y="50128"/>
                  <a:pt x="109478" y="50171"/>
                </a:cubicBezTo>
                <a:cubicBezTo>
                  <a:pt x="108157" y="51314"/>
                  <a:pt x="106942" y="52528"/>
                  <a:pt x="105835" y="53861"/>
                </a:cubicBezTo>
                <a:cubicBezTo>
                  <a:pt x="105287" y="54552"/>
                  <a:pt x="104752" y="55243"/>
                  <a:pt x="104168" y="55897"/>
                </a:cubicBezTo>
                <a:cubicBezTo>
                  <a:pt x="104097" y="55981"/>
                  <a:pt x="104037" y="56005"/>
                  <a:pt x="103978" y="56052"/>
                </a:cubicBezTo>
                <a:lnTo>
                  <a:pt x="105228" y="53195"/>
                </a:lnTo>
                <a:cubicBezTo>
                  <a:pt x="106407" y="52183"/>
                  <a:pt x="107454" y="50992"/>
                  <a:pt x="108562" y="49897"/>
                </a:cubicBezTo>
                <a:cubicBezTo>
                  <a:pt x="109574" y="48873"/>
                  <a:pt x="110657" y="47885"/>
                  <a:pt x="111550" y="46742"/>
                </a:cubicBezTo>
                <a:cubicBezTo>
                  <a:pt x="111671" y="46587"/>
                  <a:pt x="111524" y="46419"/>
                  <a:pt x="111370" y="46419"/>
                </a:cubicBezTo>
                <a:cubicBezTo>
                  <a:pt x="111311" y="46419"/>
                  <a:pt x="111251" y="46444"/>
                  <a:pt x="111205" y="46503"/>
                </a:cubicBezTo>
                <a:cubicBezTo>
                  <a:pt x="109586" y="48527"/>
                  <a:pt x="107514" y="50147"/>
                  <a:pt x="105728" y="52028"/>
                </a:cubicBezTo>
                <a:cubicBezTo>
                  <a:pt x="106073" y="51254"/>
                  <a:pt x="106407" y="50456"/>
                  <a:pt x="106728" y="49682"/>
                </a:cubicBezTo>
                <a:cubicBezTo>
                  <a:pt x="106754" y="49760"/>
                  <a:pt x="106835" y="49818"/>
                  <a:pt x="106923" y="49818"/>
                </a:cubicBezTo>
                <a:cubicBezTo>
                  <a:pt x="106957" y="49818"/>
                  <a:pt x="106993" y="49809"/>
                  <a:pt x="107026" y="49790"/>
                </a:cubicBezTo>
                <a:cubicBezTo>
                  <a:pt x="109038" y="48349"/>
                  <a:pt x="110788" y="46337"/>
                  <a:pt x="112598" y="44646"/>
                </a:cubicBezTo>
                <a:cubicBezTo>
                  <a:pt x="112786" y="44468"/>
                  <a:pt x="112618" y="44185"/>
                  <a:pt x="112422" y="44185"/>
                </a:cubicBezTo>
                <a:cubicBezTo>
                  <a:pt x="112369" y="44185"/>
                  <a:pt x="112315" y="44205"/>
                  <a:pt x="112265" y="44253"/>
                </a:cubicBezTo>
                <a:cubicBezTo>
                  <a:pt x="110479" y="45932"/>
                  <a:pt x="108395" y="47563"/>
                  <a:pt x="106835" y="49444"/>
                </a:cubicBezTo>
                <a:cubicBezTo>
                  <a:pt x="107395" y="48111"/>
                  <a:pt x="107954" y="46765"/>
                  <a:pt x="108514" y="45432"/>
                </a:cubicBezTo>
                <a:cubicBezTo>
                  <a:pt x="108514" y="45495"/>
                  <a:pt x="108582" y="45564"/>
                  <a:pt x="108661" y="45564"/>
                </a:cubicBezTo>
                <a:cubicBezTo>
                  <a:pt x="108687" y="45564"/>
                  <a:pt x="108714" y="45557"/>
                  <a:pt x="108740" y="45539"/>
                </a:cubicBezTo>
                <a:cubicBezTo>
                  <a:pt x="110157" y="44527"/>
                  <a:pt x="111383" y="43301"/>
                  <a:pt x="112538" y="41991"/>
                </a:cubicBezTo>
                <a:cubicBezTo>
                  <a:pt x="112622" y="41884"/>
                  <a:pt x="112550" y="41800"/>
                  <a:pt x="112455" y="41753"/>
                </a:cubicBezTo>
                <a:close/>
                <a:moveTo>
                  <a:pt x="4144" y="60839"/>
                </a:moveTo>
                <a:cubicBezTo>
                  <a:pt x="4406" y="60958"/>
                  <a:pt x="4692" y="61077"/>
                  <a:pt x="4965" y="61196"/>
                </a:cubicBezTo>
                <a:cubicBezTo>
                  <a:pt x="4668" y="61100"/>
                  <a:pt x="4370" y="61005"/>
                  <a:pt x="4072" y="60910"/>
                </a:cubicBezTo>
                <a:cubicBezTo>
                  <a:pt x="4096" y="60910"/>
                  <a:pt x="4132" y="60874"/>
                  <a:pt x="4144" y="60839"/>
                </a:cubicBezTo>
                <a:close/>
                <a:moveTo>
                  <a:pt x="109705" y="50671"/>
                </a:moveTo>
                <a:lnTo>
                  <a:pt x="109705" y="50671"/>
                </a:lnTo>
                <a:cubicBezTo>
                  <a:pt x="109288" y="51397"/>
                  <a:pt x="108871" y="52135"/>
                  <a:pt x="108466" y="52873"/>
                </a:cubicBezTo>
                <a:cubicBezTo>
                  <a:pt x="108446" y="52867"/>
                  <a:pt x="108425" y="52864"/>
                  <a:pt x="108402" y="52864"/>
                </a:cubicBezTo>
                <a:cubicBezTo>
                  <a:pt x="108333" y="52864"/>
                  <a:pt x="108259" y="52893"/>
                  <a:pt x="108204" y="52957"/>
                </a:cubicBezTo>
                <a:cubicBezTo>
                  <a:pt x="106442" y="54897"/>
                  <a:pt x="104335" y="56802"/>
                  <a:pt x="102870" y="58957"/>
                </a:cubicBezTo>
                <a:cubicBezTo>
                  <a:pt x="102778" y="59096"/>
                  <a:pt x="102894" y="59249"/>
                  <a:pt x="103028" y="59249"/>
                </a:cubicBezTo>
                <a:cubicBezTo>
                  <a:pt x="103067" y="59249"/>
                  <a:pt x="103107" y="59237"/>
                  <a:pt x="103144" y="59207"/>
                </a:cubicBezTo>
                <a:cubicBezTo>
                  <a:pt x="104764" y="57874"/>
                  <a:pt x="106180" y="56112"/>
                  <a:pt x="107573" y="54457"/>
                </a:cubicBezTo>
                <a:lnTo>
                  <a:pt x="107573" y="54457"/>
                </a:lnTo>
                <a:cubicBezTo>
                  <a:pt x="107216" y="55112"/>
                  <a:pt x="106859" y="55790"/>
                  <a:pt x="106502" y="56445"/>
                </a:cubicBezTo>
                <a:cubicBezTo>
                  <a:pt x="106448" y="56403"/>
                  <a:pt x="106380" y="56377"/>
                  <a:pt x="106308" y="56377"/>
                </a:cubicBezTo>
                <a:cubicBezTo>
                  <a:pt x="106237" y="56377"/>
                  <a:pt x="106163" y="56403"/>
                  <a:pt x="106097" y="56469"/>
                </a:cubicBezTo>
                <a:cubicBezTo>
                  <a:pt x="104585" y="58172"/>
                  <a:pt x="102787" y="59838"/>
                  <a:pt x="101477" y="61696"/>
                </a:cubicBezTo>
                <a:cubicBezTo>
                  <a:pt x="102263" y="59946"/>
                  <a:pt x="103025" y="58195"/>
                  <a:pt x="103799" y="56457"/>
                </a:cubicBezTo>
                <a:cubicBezTo>
                  <a:pt x="103811" y="56552"/>
                  <a:pt x="103859" y="56612"/>
                  <a:pt x="103942" y="56648"/>
                </a:cubicBezTo>
                <a:cubicBezTo>
                  <a:pt x="104008" y="56678"/>
                  <a:pt x="104061" y="56693"/>
                  <a:pt x="104110" y="56693"/>
                </a:cubicBezTo>
                <a:cubicBezTo>
                  <a:pt x="104192" y="56693"/>
                  <a:pt x="104261" y="56651"/>
                  <a:pt x="104359" y="56576"/>
                </a:cubicBezTo>
                <a:cubicBezTo>
                  <a:pt x="104442" y="56517"/>
                  <a:pt x="104454" y="56409"/>
                  <a:pt x="104418" y="56326"/>
                </a:cubicBezTo>
                <a:cubicBezTo>
                  <a:pt x="104418" y="56326"/>
                  <a:pt x="104418" y="56302"/>
                  <a:pt x="104406" y="56302"/>
                </a:cubicBezTo>
                <a:cubicBezTo>
                  <a:pt x="104573" y="56231"/>
                  <a:pt x="104752" y="56159"/>
                  <a:pt x="104787" y="56124"/>
                </a:cubicBezTo>
                <a:cubicBezTo>
                  <a:pt x="105335" y="55743"/>
                  <a:pt x="105823" y="54683"/>
                  <a:pt x="106252" y="54183"/>
                </a:cubicBezTo>
                <a:cubicBezTo>
                  <a:pt x="107288" y="52897"/>
                  <a:pt x="108455" y="51754"/>
                  <a:pt x="109705" y="50671"/>
                </a:cubicBezTo>
                <a:close/>
                <a:moveTo>
                  <a:pt x="2679" y="56850"/>
                </a:moveTo>
                <a:cubicBezTo>
                  <a:pt x="2715" y="56921"/>
                  <a:pt x="2763" y="56981"/>
                  <a:pt x="2834" y="57040"/>
                </a:cubicBezTo>
                <a:cubicBezTo>
                  <a:pt x="2477" y="58255"/>
                  <a:pt x="2120" y="59493"/>
                  <a:pt x="1798" y="60731"/>
                </a:cubicBezTo>
                <a:cubicBezTo>
                  <a:pt x="1727" y="61005"/>
                  <a:pt x="1846" y="61231"/>
                  <a:pt x="2025" y="61362"/>
                </a:cubicBezTo>
                <a:cubicBezTo>
                  <a:pt x="2025" y="61446"/>
                  <a:pt x="2036" y="61517"/>
                  <a:pt x="2072" y="61577"/>
                </a:cubicBezTo>
                <a:cubicBezTo>
                  <a:pt x="1989" y="61589"/>
                  <a:pt x="1917" y="61660"/>
                  <a:pt x="1941" y="61767"/>
                </a:cubicBezTo>
                <a:lnTo>
                  <a:pt x="1977" y="61946"/>
                </a:lnTo>
                <a:cubicBezTo>
                  <a:pt x="1786" y="61743"/>
                  <a:pt x="1644" y="61517"/>
                  <a:pt x="1536" y="61279"/>
                </a:cubicBezTo>
                <a:cubicBezTo>
                  <a:pt x="1917" y="59803"/>
                  <a:pt x="2298" y="58314"/>
                  <a:pt x="2679" y="56850"/>
                </a:cubicBezTo>
                <a:close/>
                <a:moveTo>
                  <a:pt x="11359" y="32835"/>
                </a:moveTo>
                <a:cubicBezTo>
                  <a:pt x="9192" y="41681"/>
                  <a:pt x="6989" y="50504"/>
                  <a:pt x="4799" y="59338"/>
                </a:cubicBezTo>
                <a:cubicBezTo>
                  <a:pt x="4572" y="59493"/>
                  <a:pt x="4513" y="59815"/>
                  <a:pt x="4727" y="59981"/>
                </a:cubicBezTo>
                <a:cubicBezTo>
                  <a:pt x="4739" y="60017"/>
                  <a:pt x="4751" y="60041"/>
                  <a:pt x="4787" y="60077"/>
                </a:cubicBezTo>
                <a:cubicBezTo>
                  <a:pt x="4787" y="60077"/>
                  <a:pt x="4787" y="60088"/>
                  <a:pt x="4763" y="60088"/>
                </a:cubicBezTo>
                <a:cubicBezTo>
                  <a:pt x="4706" y="60137"/>
                  <a:pt x="4765" y="60191"/>
                  <a:pt x="4812" y="60191"/>
                </a:cubicBezTo>
                <a:cubicBezTo>
                  <a:pt x="4835" y="60191"/>
                  <a:pt x="4854" y="60179"/>
                  <a:pt x="4858" y="60148"/>
                </a:cubicBezTo>
                <a:cubicBezTo>
                  <a:pt x="4933" y="60208"/>
                  <a:pt x="5017" y="60235"/>
                  <a:pt x="5096" y="60235"/>
                </a:cubicBezTo>
                <a:cubicBezTo>
                  <a:pt x="5143" y="60235"/>
                  <a:pt x="5187" y="60225"/>
                  <a:pt x="5227" y="60207"/>
                </a:cubicBezTo>
                <a:cubicBezTo>
                  <a:pt x="7323" y="61053"/>
                  <a:pt x="9442" y="61886"/>
                  <a:pt x="11550" y="62708"/>
                </a:cubicBezTo>
                <a:cubicBezTo>
                  <a:pt x="9168" y="61851"/>
                  <a:pt x="6775" y="61029"/>
                  <a:pt x="4346" y="60255"/>
                </a:cubicBezTo>
                <a:cubicBezTo>
                  <a:pt x="4442" y="59957"/>
                  <a:pt x="4513" y="59660"/>
                  <a:pt x="4584" y="59374"/>
                </a:cubicBezTo>
                <a:cubicBezTo>
                  <a:pt x="5168" y="57171"/>
                  <a:pt x="5620" y="54969"/>
                  <a:pt x="5894" y="52695"/>
                </a:cubicBezTo>
                <a:cubicBezTo>
                  <a:pt x="5918" y="52588"/>
                  <a:pt x="5894" y="52516"/>
                  <a:pt x="5870" y="52421"/>
                </a:cubicBezTo>
                <a:cubicBezTo>
                  <a:pt x="6108" y="51480"/>
                  <a:pt x="6311" y="50552"/>
                  <a:pt x="6525" y="49599"/>
                </a:cubicBezTo>
                <a:lnTo>
                  <a:pt x="6525" y="49575"/>
                </a:lnTo>
                <a:cubicBezTo>
                  <a:pt x="6537" y="49540"/>
                  <a:pt x="6537" y="49492"/>
                  <a:pt x="6549" y="49444"/>
                </a:cubicBezTo>
                <a:cubicBezTo>
                  <a:pt x="6585" y="49278"/>
                  <a:pt x="6537" y="49147"/>
                  <a:pt x="6454" y="49063"/>
                </a:cubicBezTo>
                <a:cubicBezTo>
                  <a:pt x="6775" y="48146"/>
                  <a:pt x="7085" y="47254"/>
                  <a:pt x="7406" y="46349"/>
                </a:cubicBezTo>
                <a:cubicBezTo>
                  <a:pt x="8156" y="44217"/>
                  <a:pt x="9144" y="42158"/>
                  <a:pt x="9144" y="39895"/>
                </a:cubicBezTo>
                <a:cubicBezTo>
                  <a:pt x="9442" y="38931"/>
                  <a:pt x="9740" y="37943"/>
                  <a:pt x="10049" y="36978"/>
                </a:cubicBezTo>
                <a:cubicBezTo>
                  <a:pt x="10097" y="36919"/>
                  <a:pt x="10145" y="36847"/>
                  <a:pt x="10157" y="36752"/>
                </a:cubicBezTo>
                <a:cubicBezTo>
                  <a:pt x="10168" y="36645"/>
                  <a:pt x="10204" y="36550"/>
                  <a:pt x="10228" y="36431"/>
                </a:cubicBezTo>
                <a:cubicBezTo>
                  <a:pt x="10597" y="35240"/>
                  <a:pt x="10990" y="34026"/>
                  <a:pt x="11359" y="32835"/>
                </a:cubicBezTo>
                <a:close/>
                <a:moveTo>
                  <a:pt x="2370" y="61815"/>
                </a:moveTo>
                <a:cubicBezTo>
                  <a:pt x="2423" y="61842"/>
                  <a:pt x="2490" y="61855"/>
                  <a:pt x="2551" y="61855"/>
                </a:cubicBezTo>
                <a:cubicBezTo>
                  <a:pt x="2571" y="61855"/>
                  <a:pt x="2590" y="61854"/>
                  <a:pt x="2608" y="61851"/>
                </a:cubicBezTo>
                <a:cubicBezTo>
                  <a:pt x="2656" y="61874"/>
                  <a:pt x="2691" y="61922"/>
                  <a:pt x="2763" y="61934"/>
                </a:cubicBezTo>
                <a:cubicBezTo>
                  <a:pt x="3013" y="62029"/>
                  <a:pt x="3263" y="62112"/>
                  <a:pt x="3537" y="62220"/>
                </a:cubicBezTo>
                <a:cubicBezTo>
                  <a:pt x="4311" y="62636"/>
                  <a:pt x="5096" y="63041"/>
                  <a:pt x="5894" y="63410"/>
                </a:cubicBezTo>
                <a:cubicBezTo>
                  <a:pt x="4549" y="63232"/>
                  <a:pt x="3251" y="62886"/>
                  <a:pt x="2370" y="61815"/>
                </a:cubicBezTo>
                <a:close/>
                <a:moveTo>
                  <a:pt x="16074" y="21905"/>
                </a:moveTo>
                <a:lnTo>
                  <a:pt x="16074" y="21905"/>
                </a:lnTo>
                <a:cubicBezTo>
                  <a:pt x="15895" y="22762"/>
                  <a:pt x="15717" y="23632"/>
                  <a:pt x="15538" y="24477"/>
                </a:cubicBezTo>
                <a:cubicBezTo>
                  <a:pt x="15482" y="24415"/>
                  <a:pt x="15399" y="24377"/>
                  <a:pt x="15318" y="24377"/>
                </a:cubicBezTo>
                <a:cubicBezTo>
                  <a:pt x="15228" y="24377"/>
                  <a:pt x="15141" y="24424"/>
                  <a:pt x="15098" y="24536"/>
                </a:cubicBezTo>
                <a:cubicBezTo>
                  <a:pt x="14490" y="26084"/>
                  <a:pt x="13633" y="27501"/>
                  <a:pt x="13014" y="29025"/>
                </a:cubicBezTo>
                <a:cubicBezTo>
                  <a:pt x="12965" y="29163"/>
                  <a:pt x="13072" y="29262"/>
                  <a:pt x="13182" y="29262"/>
                </a:cubicBezTo>
                <a:cubicBezTo>
                  <a:pt x="13233" y="29262"/>
                  <a:pt x="13286" y="29241"/>
                  <a:pt x="13324" y="29192"/>
                </a:cubicBezTo>
                <a:cubicBezTo>
                  <a:pt x="14228" y="28013"/>
                  <a:pt x="14848" y="26572"/>
                  <a:pt x="15395" y="25191"/>
                </a:cubicBezTo>
                <a:lnTo>
                  <a:pt x="15395" y="25191"/>
                </a:lnTo>
                <a:cubicBezTo>
                  <a:pt x="14967" y="27263"/>
                  <a:pt x="14514" y="29311"/>
                  <a:pt x="14038" y="31371"/>
                </a:cubicBezTo>
                <a:cubicBezTo>
                  <a:pt x="12085" y="39848"/>
                  <a:pt x="9966" y="48289"/>
                  <a:pt x="7740" y="56695"/>
                </a:cubicBezTo>
                <a:cubicBezTo>
                  <a:pt x="7673" y="56973"/>
                  <a:pt x="7855" y="57199"/>
                  <a:pt x="8121" y="57199"/>
                </a:cubicBezTo>
                <a:cubicBezTo>
                  <a:pt x="8141" y="57199"/>
                  <a:pt x="8160" y="57198"/>
                  <a:pt x="8180" y="57195"/>
                </a:cubicBezTo>
                <a:cubicBezTo>
                  <a:pt x="8422" y="57179"/>
                  <a:pt x="8666" y="57170"/>
                  <a:pt x="8913" y="57170"/>
                </a:cubicBezTo>
                <a:cubicBezTo>
                  <a:pt x="12706" y="57170"/>
                  <a:pt x="16998" y="59072"/>
                  <a:pt x="20408" y="60469"/>
                </a:cubicBezTo>
                <a:cubicBezTo>
                  <a:pt x="23265" y="61648"/>
                  <a:pt x="26051" y="62946"/>
                  <a:pt x="28861" y="64232"/>
                </a:cubicBezTo>
                <a:cubicBezTo>
                  <a:pt x="29433" y="64482"/>
                  <a:pt x="29980" y="64732"/>
                  <a:pt x="30540" y="64982"/>
                </a:cubicBezTo>
                <a:cubicBezTo>
                  <a:pt x="30528" y="65030"/>
                  <a:pt x="30540" y="65065"/>
                  <a:pt x="30564" y="65101"/>
                </a:cubicBezTo>
                <a:cubicBezTo>
                  <a:pt x="31254" y="66256"/>
                  <a:pt x="31957" y="67375"/>
                  <a:pt x="32659" y="68530"/>
                </a:cubicBezTo>
                <a:cubicBezTo>
                  <a:pt x="32921" y="68959"/>
                  <a:pt x="33183" y="69423"/>
                  <a:pt x="33433" y="69863"/>
                </a:cubicBezTo>
                <a:cubicBezTo>
                  <a:pt x="32826" y="69661"/>
                  <a:pt x="32195" y="69435"/>
                  <a:pt x="31588" y="69232"/>
                </a:cubicBezTo>
                <a:cubicBezTo>
                  <a:pt x="31183" y="68744"/>
                  <a:pt x="30754" y="68280"/>
                  <a:pt x="30397" y="67768"/>
                </a:cubicBezTo>
                <a:cubicBezTo>
                  <a:pt x="29588" y="66625"/>
                  <a:pt x="28933" y="65399"/>
                  <a:pt x="28385" y="64137"/>
                </a:cubicBezTo>
                <a:cubicBezTo>
                  <a:pt x="28345" y="64048"/>
                  <a:pt x="28275" y="64011"/>
                  <a:pt x="28203" y="64011"/>
                </a:cubicBezTo>
                <a:cubicBezTo>
                  <a:pt x="28063" y="64011"/>
                  <a:pt x="27917" y="64153"/>
                  <a:pt x="27980" y="64327"/>
                </a:cubicBezTo>
                <a:cubicBezTo>
                  <a:pt x="28480" y="65541"/>
                  <a:pt x="29076" y="66684"/>
                  <a:pt x="29766" y="67780"/>
                </a:cubicBezTo>
                <a:cubicBezTo>
                  <a:pt x="29980" y="68113"/>
                  <a:pt x="30207" y="68470"/>
                  <a:pt x="30457" y="68828"/>
                </a:cubicBezTo>
                <a:cubicBezTo>
                  <a:pt x="29802" y="68589"/>
                  <a:pt x="29135" y="68351"/>
                  <a:pt x="28480" y="68113"/>
                </a:cubicBezTo>
                <a:cubicBezTo>
                  <a:pt x="27623" y="66744"/>
                  <a:pt x="26790" y="65387"/>
                  <a:pt x="26099" y="63934"/>
                </a:cubicBezTo>
                <a:cubicBezTo>
                  <a:pt x="26063" y="63858"/>
                  <a:pt x="25999" y="63826"/>
                  <a:pt x="25935" y="63826"/>
                </a:cubicBezTo>
                <a:cubicBezTo>
                  <a:pt x="25810" y="63826"/>
                  <a:pt x="25683" y="63947"/>
                  <a:pt x="25754" y="64089"/>
                </a:cubicBezTo>
                <a:cubicBezTo>
                  <a:pt x="26301" y="65315"/>
                  <a:pt x="26897" y="66589"/>
                  <a:pt x="27587" y="67804"/>
                </a:cubicBezTo>
                <a:lnTo>
                  <a:pt x="25706" y="67125"/>
                </a:lnTo>
                <a:cubicBezTo>
                  <a:pt x="25599" y="66970"/>
                  <a:pt x="25504" y="66815"/>
                  <a:pt x="25408" y="66649"/>
                </a:cubicBezTo>
                <a:cubicBezTo>
                  <a:pt x="24873" y="65684"/>
                  <a:pt x="24456" y="64684"/>
                  <a:pt x="24111" y="63636"/>
                </a:cubicBezTo>
                <a:cubicBezTo>
                  <a:pt x="24074" y="63517"/>
                  <a:pt x="23972" y="63463"/>
                  <a:pt x="23875" y="63463"/>
                </a:cubicBezTo>
                <a:cubicBezTo>
                  <a:pt x="23749" y="63463"/>
                  <a:pt x="23630" y="63553"/>
                  <a:pt x="23670" y="63708"/>
                </a:cubicBezTo>
                <a:cubicBezTo>
                  <a:pt x="23968" y="64708"/>
                  <a:pt x="24349" y="65803"/>
                  <a:pt x="24873" y="66827"/>
                </a:cubicBezTo>
                <a:cubicBezTo>
                  <a:pt x="24384" y="66649"/>
                  <a:pt x="23896" y="66470"/>
                  <a:pt x="23384" y="66292"/>
                </a:cubicBezTo>
                <a:cubicBezTo>
                  <a:pt x="23361" y="66256"/>
                  <a:pt x="23325" y="66220"/>
                  <a:pt x="23313" y="66173"/>
                </a:cubicBezTo>
                <a:cubicBezTo>
                  <a:pt x="22718" y="65137"/>
                  <a:pt x="22206" y="64065"/>
                  <a:pt x="21765" y="62946"/>
                </a:cubicBezTo>
                <a:cubicBezTo>
                  <a:pt x="21732" y="62864"/>
                  <a:pt x="21668" y="62830"/>
                  <a:pt x="21601" y="62830"/>
                </a:cubicBezTo>
                <a:cubicBezTo>
                  <a:pt x="21473" y="62830"/>
                  <a:pt x="21337" y="62956"/>
                  <a:pt x="21408" y="63113"/>
                </a:cubicBezTo>
                <a:cubicBezTo>
                  <a:pt x="21753" y="64017"/>
                  <a:pt x="22146" y="65030"/>
                  <a:pt x="22646" y="66018"/>
                </a:cubicBezTo>
                <a:cubicBezTo>
                  <a:pt x="22372" y="65911"/>
                  <a:pt x="22110" y="65815"/>
                  <a:pt x="21837" y="65720"/>
                </a:cubicBezTo>
                <a:cubicBezTo>
                  <a:pt x="21015" y="64172"/>
                  <a:pt x="20063" y="62648"/>
                  <a:pt x="19253" y="61148"/>
                </a:cubicBezTo>
                <a:cubicBezTo>
                  <a:pt x="19217" y="61085"/>
                  <a:pt x="19159" y="61058"/>
                  <a:pt x="19101" y="61058"/>
                </a:cubicBezTo>
                <a:cubicBezTo>
                  <a:pt x="18984" y="61058"/>
                  <a:pt x="18868" y="61164"/>
                  <a:pt x="18931" y="61291"/>
                </a:cubicBezTo>
                <a:cubicBezTo>
                  <a:pt x="19634" y="62636"/>
                  <a:pt x="20289" y="64053"/>
                  <a:pt x="21003" y="65422"/>
                </a:cubicBezTo>
                <a:cubicBezTo>
                  <a:pt x="20444" y="65208"/>
                  <a:pt x="19860" y="65006"/>
                  <a:pt x="19289" y="64791"/>
                </a:cubicBezTo>
                <a:cubicBezTo>
                  <a:pt x="18443" y="63410"/>
                  <a:pt x="17586" y="62029"/>
                  <a:pt x="16836" y="60565"/>
                </a:cubicBezTo>
                <a:cubicBezTo>
                  <a:pt x="16796" y="60489"/>
                  <a:pt x="16730" y="60457"/>
                  <a:pt x="16665" y="60457"/>
                </a:cubicBezTo>
                <a:cubicBezTo>
                  <a:pt x="16536" y="60457"/>
                  <a:pt x="16408" y="60581"/>
                  <a:pt x="16479" y="60731"/>
                </a:cubicBezTo>
                <a:cubicBezTo>
                  <a:pt x="17074" y="61934"/>
                  <a:pt x="17681" y="63220"/>
                  <a:pt x="18360" y="64446"/>
                </a:cubicBezTo>
                <a:cubicBezTo>
                  <a:pt x="18015" y="64315"/>
                  <a:pt x="17669" y="64196"/>
                  <a:pt x="17324" y="64065"/>
                </a:cubicBezTo>
                <a:cubicBezTo>
                  <a:pt x="17110" y="63672"/>
                  <a:pt x="16872" y="63291"/>
                  <a:pt x="16657" y="62898"/>
                </a:cubicBezTo>
                <a:cubicBezTo>
                  <a:pt x="15943" y="61636"/>
                  <a:pt x="15181" y="60398"/>
                  <a:pt x="14395" y="59195"/>
                </a:cubicBezTo>
                <a:cubicBezTo>
                  <a:pt x="14348" y="59127"/>
                  <a:pt x="14289" y="59098"/>
                  <a:pt x="14229" y="59098"/>
                </a:cubicBezTo>
                <a:cubicBezTo>
                  <a:pt x="14060" y="59098"/>
                  <a:pt x="13891" y="59327"/>
                  <a:pt x="14014" y="59529"/>
                </a:cubicBezTo>
                <a:cubicBezTo>
                  <a:pt x="14848" y="60850"/>
                  <a:pt x="15645" y="62184"/>
                  <a:pt x="16395" y="63553"/>
                </a:cubicBezTo>
                <a:cubicBezTo>
                  <a:pt x="16419" y="63613"/>
                  <a:pt x="16455" y="63696"/>
                  <a:pt x="16491" y="63756"/>
                </a:cubicBezTo>
                <a:cubicBezTo>
                  <a:pt x="16133" y="63613"/>
                  <a:pt x="15764" y="63482"/>
                  <a:pt x="15407" y="63339"/>
                </a:cubicBezTo>
                <a:cubicBezTo>
                  <a:pt x="15217" y="63041"/>
                  <a:pt x="15026" y="62744"/>
                  <a:pt x="14848" y="62422"/>
                </a:cubicBezTo>
                <a:cubicBezTo>
                  <a:pt x="14228" y="61350"/>
                  <a:pt x="13657" y="60267"/>
                  <a:pt x="13085" y="59172"/>
                </a:cubicBezTo>
                <a:cubicBezTo>
                  <a:pt x="13057" y="59102"/>
                  <a:pt x="13004" y="59073"/>
                  <a:pt x="12950" y="59073"/>
                </a:cubicBezTo>
                <a:cubicBezTo>
                  <a:pt x="12848" y="59073"/>
                  <a:pt x="12741" y="59178"/>
                  <a:pt x="12788" y="59303"/>
                </a:cubicBezTo>
                <a:cubicBezTo>
                  <a:pt x="13276" y="60505"/>
                  <a:pt x="13812" y="61684"/>
                  <a:pt x="14443" y="62827"/>
                </a:cubicBezTo>
                <a:cubicBezTo>
                  <a:pt x="14467" y="62886"/>
                  <a:pt x="14502" y="62934"/>
                  <a:pt x="14526" y="62994"/>
                </a:cubicBezTo>
                <a:cubicBezTo>
                  <a:pt x="14217" y="62874"/>
                  <a:pt x="13907" y="62755"/>
                  <a:pt x="13574" y="62636"/>
                </a:cubicBezTo>
                <a:cubicBezTo>
                  <a:pt x="13455" y="62458"/>
                  <a:pt x="13335" y="62267"/>
                  <a:pt x="13240" y="62089"/>
                </a:cubicBezTo>
                <a:cubicBezTo>
                  <a:pt x="12681" y="61172"/>
                  <a:pt x="12181" y="59981"/>
                  <a:pt x="11407" y="59255"/>
                </a:cubicBezTo>
                <a:cubicBezTo>
                  <a:pt x="11350" y="59213"/>
                  <a:pt x="11286" y="59183"/>
                  <a:pt x="11222" y="59183"/>
                </a:cubicBezTo>
                <a:cubicBezTo>
                  <a:pt x="11179" y="59183"/>
                  <a:pt x="11136" y="59197"/>
                  <a:pt x="11097" y="59231"/>
                </a:cubicBezTo>
                <a:cubicBezTo>
                  <a:pt x="10954" y="59350"/>
                  <a:pt x="10930" y="59410"/>
                  <a:pt x="11038" y="59553"/>
                </a:cubicBezTo>
                <a:cubicBezTo>
                  <a:pt x="11049" y="59565"/>
                  <a:pt x="11061" y="59565"/>
                  <a:pt x="11073" y="59565"/>
                </a:cubicBezTo>
                <a:cubicBezTo>
                  <a:pt x="11097" y="59553"/>
                  <a:pt x="11121" y="59553"/>
                  <a:pt x="11133" y="59541"/>
                </a:cubicBezTo>
                <a:cubicBezTo>
                  <a:pt x="11240" y="59826"/>
                  <a:pt x="12073" y="61446"/>
                  <a:pt x="12478" y="62220"/>
                </a:cubicBezTo>
                <a:cubicBezTo>
                  <a:pt x="10157" y="61339"/>
                  <a:pt x="7823" y="60446"/>
                  <a:pt x="5501" y="59541"/>
                </a:cubicBezTo>
                <a:cubicBezTo>
                  <a:pt x="7585" y="50992"/>
                  <a:pt x="9633" y="42443"/>
                  <a:pt x="11716" y="33895"/>
                </a:cubicBezTo>
                <a:cubicBezTo>
                  <a:pt x="12288" y="31585"/>
                  <a:pt x="12847" y="29299"/>
                  <a:pt x="13419" y="26989"/>
                </a:cubicBezTo>
                <a:cubicBezTo>
                  <a:pt x="13442" y="27007"/>
                  <a:pt x="13468" y="27017"/>
                  <a:pt x="13495" y="27017"/>
                </a:cubicBezTo>
                <a:cubicBezTo>
                  <a:pt x="13537" y="27017"/>
                  <a:pt x="13580" y="26993"/>
                  <a:pt x="13609" y="26941"/>
                </a:cubicBezTo>
                <a:cubicBezTo>
                  <a:pt x="14574" y="25370"/>
                  <a:pt x="15324" y="23596"/>
                  <a:pt x="16074" y="21905"/>
                </a:cubicBezTo>
                <a:close/>
                <a:moveTo>
                  <a:pt x="25635" y="4272"/>
                </a:moveTo>
                <a:cubicBezTo>
                  <a:pt x="26575" y="5344"/>
                  <a:pt x="27921" y="5987"/>
                  <a:pt x="29326" y="6213"/>
                </a:cubicBezTo>
                <a:cubicBezTo>
                  <a:pt x="24932" y="20500"/>
                  <a:pt x="20717" y="34728"/>
                  <a:pt x="15098" y="48670"/>
                </a:cubicBezTo>
                <a:cubicBezTo>
                  <a:pt x="15050" y="48778"/>
                  <a:pt x="15062" y="48885"/>
                  <a:pt x="15121" y="48956"/>
                </a:cubicBezTo>
                <a:cubicBezTo>
                  <a:pt x="14812" y="50242"/>
                  <a:pt x="16062" y="51242"/>
                  <a:pt x="17050" y="52183"/>
                </a:cubicBezTo>
                <a:cubicBezTo>
                  <a:pt x="20039" y="55040"/>
                  <a:pt x="23551" y="57410"/>
                  <a:pt x="27206" y="59303"/>
                </a:cubicBezTo>
                <a:cubicBezTo>
                  <a:pt x="31219" y="61362"/>
                  <a:pt x="35576" y="62160"/>
                  <a:pt x="39636" y="63958"/>
                </a:cubicBezTo>
                <a:cubicBezTo>
                  <a:pt x="42589" y="65268"/>
                  <a:pt x="44613" y="67696"/>
                  <a:pt x="46733" y="69994"/>
                </a:cubicBezTo>
                <a:cubicBezTo>
                  <a:pt x="42327" y="67018"/>
                  <a:pt x="37315" y="64970"/>
                  <a:pt x="32493" y="62767"/>
                </a:cubicBezTo>
                <a:cubicBezTo>
                  <a:pt x="25516" y="59600"/>
                  <a:pt x="18562" y="56016"/>
                  <a:pt x="11359" y="53409"/>
                </a:cubicBezTo>
                <a:cubicBezTo>
                  <a:pt x="16062" y="37038"/>
                  <a:pt x="21527" y="20798"/>
                  <a:pt x="25635" y="4272"/>
                </a:cubicBezTo>
                <a:close/>
                <a:moveTo>
                  <a:pt x="31171" y="65280"/>
                </a:moveTo>
                <a:lnTo>
                  <a:pt x="31171" y="65280"/>
                </a:lnTo>
                <a:cubicBezTo>
                  <a:pt x="31885" y="65601"/>
                  <a:pt x="32612" y="65922"/>
                  <a:pt x="33338" y="66256"/>
                </a:cubicBezTo>
                <a:cubicBezTo>
                  <a:pt x="33957" y="67506"/>
                  <a:pt x="34552" y="68744"/>
                  <a:pt x="35160" y="70006"/>
                </a:cubicBezTo>
                <a:cubicBezTo>
                  <a:pt x="35231" y="70161"/>
                  <a:pt x="35303" y="70363"/>
                  <a:pt x="35398" y="70554"/>
                </a:cubicBezTo>
                <a:cubicBezTo>
                  <a:pt x="35064" y="70435"/>
                  <a:pt x="34731" y="70316"/>
                  <a:pt x="34398" y="70209"/>
                </a:cubicBezTo>
                <a:cubicBezTo>
                  <a:pt x="33993" y="69542"/>
                  <a:pt x="33517" y="68899"/>
                  <a:pt x="33100" y="68280"/>
                </a:cubicBezTo>
                <a:cubicBezTo>
                  <a:pt x="32469" y="67280"/>
                  <a:pt x="31814" y="66280"/>
                  <a:pt x="31171" y="65280"/>
                </a:cubicBezTo>
                <a:close/>
                <a:moveTo>
                  <a:pt x="9049" y="65006"/>
                </a:moveTo>
                <a:lnTo>
                  <a:pt x="9049" y="65006"/>
                </a:lnTo>
                <a:cubicBezTo>
                  <a:pt x="12895" y="66101"/>
                  <a:pt x="16455" y="67839"/>
                  <a:pt x="20289" y="69113"/>
                </a:cubicBezTo>
                <a:cubicBezTo>
                  <a:pt x="20979" y="69328"/>
                  <a:pt x="21670" y="69542"/>
                  <a:pt x="22360" y="69732"/>
                </a:cubicBezTo>
                <a:cubicBezTo>
                  <a:pt x="22360" y="69792"/>
                  <a:pt x="22384" y="69852"/>
                  <a:pt x="22444" y="69887"/>
                </a:cubicBezTo>
                <a:cubicBezTo>
                  <a:pt x="22980" y="70137"/>
                  <a:pt x="23539" y="70387"/>
                  <a:pt x="24075" y="70637"/>
                </a:cubicBezTo>
                <a:cubicBezTo>
                  <a:pt x="22860" y="70209"/>
                  <a:pt x="21658" y="69768"/>
                  <a:pt x="20467" y="69316"/>
                </a:cubicBezTo>
                <a:cubicBezTo>
                  <a:pt x="16931" y="67958"/>
                  <a:pt x="13383" y="66625"/>
                  <a:pt x="9847" y="65268"/>
                </a:cubicBezTo>
                <a:cubicBezTo>
                  <a:pt x="9609" y="65172"/>
                  <a:pt x="9335" y="65089"/>
                  <a:pt x="9049" y="65006"/>
                </a:cubicBezTo>
                <a:close/>
                <a:moveTo>
                  <a:pt x="31362" y="962"/>
                </a:moveTo>
                <a:cubicBezTo>
                  <a:pt x="35350" y="4939"/>
                  <a:pt x="39958" y="8892"/>
                  <a:pt x="44804" y="11702"/>
                </a:cubicBezTo>
                <a:cubicBezTo>
                  <a:pt x="44853" y="11720"/>
                  <a:pt x="44900" y="11729"/>
                  <a:pt x="44944" y="11729"/>
                </a:cubicBezTo>
                <a:cubicBezTo>
                  <a:pt x="45174" y="11729"/>
                  <a:pt x="45305" y="11495"/>
                  <a:pt x="45125" y="11344"/>
                </a:cubicBezTo>
                <a:cubicBezTo>
                  <a:pt x="44518" y="10844"/>
                  <a:pt x="43911" y="10356"/>
                  <a:pt x="43280" y="9856"/>
                </a:cubicBezTo>
                <a:lnTo>
                  <a:pt x="43280" y="9856"/>
                </a:lnTo>
                <a:cubicBezTo>
                  <a:pt x="44911" y="10809"/>
                  <a:pt x="46590" y="11666"/>
                  <a:pt x="48340" y="12404"/>
                </a:cubicBezTo>
                <a:cubicBezTo>
                  <a:pt x="51138" y="13595"/>
                  <a:pt x="54031" y="14511"/>
                  <a:pt x="56948" y="15333"/>
                </a:cubicBezTo>
                <a:cubicBezTo>
                  <a:pt x="60222" y="16250"/>
                  <a:pt x="63854" y="16762"/>
                  <a:pt x="66235" y="19441"/>
                </a:cubicBezTo>
                <a:cubicBezTo>
                  <a:pt x="66949" y="20357"/>
                  <a:pt x="67497" y="21381"/>
                  <a:pt x="67902" y="22453"/>
                </a:cubicBezTo>
                <a:cubicBezTo>
                  <a:pt x="67866" y="22524"/>
                  <a:pt x="67842" y="22584"/>
                  <a:pt x="67795" y="22655"/>
                </a:cubicBezTo>
                <a:cubicBezTo>
                  <a:pt x="67616" y="22727"/>
                  <a:pt x="67449" y="22810"/>
                  <a:pt x="67295" y="22893"/>
                </a:cubicBezTo>
                <a:lnTo>
                  <a:pt x="67628" y="22548"/>
                </a:lnTo>
                <a:cubicBezTo>
                  <a:pt x="67750" y="22427"/>
                  <a:pt x="67643" y="22239"/>
                  <a:pt x="67517" y="22239"/>
                </a:cubicBezTo>
                <a:cubicBezTo>
                  <a:pt x="67483" y="22239"/>
                  <a:pt x="67447" y="22253"/>
                  <a:pt x="67414" y="22286"/>
                </a:cubicBezTo>
                <a:cubicBezTo>
                  <a:pt x="67092" y="22596"/>
                  <a:pt x="66783" y="22893"/>
                  <a:pt x="66497" y="23251"/>
                </a:cubicBezTo>
                <a:cubicBezTo>
                  <a:pt x="66437" y="23322"/>
                  <a:pt x="66485" y="23405"/>
                  <a:pt x="66556" y="23441"/>
                </a:cubicBezTo>
                <a:cubicBezTo>
                  <a:pt x="66485" y="23524"/>
                  <a:pt x="66414" y="23608"/>
                  <a:pt x="66354" y="23703"/>
                </a:cubicBezTo>
                <a:cubicBezTo>
                  <a:pt x="66430" y="23562"/>
                  <a:pt x="66348" y="23352"/>
                  <a:pt x="66179" y="23352"/>
                </a:cubicBezTo>
                <a:cubicBezTo>
                  <a:pt x="66163" y="23352"/>
                  <a:pt x="66146" y="23354"/>
                  <a:pt x="66128" y="23358"/>
                </a:cubicBezTo>
                <a:cubicBezTo>
                  <a:pt x="66104" y="23370"/>
                  <a:pt x="66068" y="23370"/>
                  <a:pt x="66021" y="23382"/>
                </a:cubicBezTo>
                <a:cubicBezTo>
                  <a:pt x="65902" y="23417"/>
                  <a:pt x="65830" y="23501"/>
                  <a:pt x="65818" y="23620"/>
                </a:cubicBezTo>
                <a:cubicBezTo>
                  <a:pt x="65729" y="24037"/>
                  <a:pt x="65878" y="24175"/>
                  <a:pt x="66116" y="24175"/>
                </a:cubicBezTo>
                <a:cubicBezTo>
                  <a:pt x="66481" y="24175"/>
                  <a:pt x="67056" y="23847"/>
                  <a:pt x="67295" y="23703"/>
                </a:cubicBezTo>
                <a:lnTo>
                  <a:pt x="67295" y="23703"/>
                </a:lnTo>
                <a:cubicBezTo>
                  <a:pt x="66675" y="24965"/>
                  <a:pt x="66104" y="26251"/>
                  <a:pt x="65521" y="27537"/>
                </a:cubicBezTo>
                <a:cubicBezTo>
                  <a:pt x="64854" y="28120"/>
                  <a:pt x="64175" y="28835"/>
                  <a:pt x="64211" y="29561"/>
                </a:cubicBezTo>
                <a:cubicBezTo>
                  <a:pt x="64217" y="29670"/>
                  <a:pt x="64296" y="29727"/>
                  <a:pt x="64373" y="29727"/>
                </a:cubicBezTo>
                <a:cubicBezTo>
                  <a:pt x="64439" y="29727"/>
                  <a:pt x="64504" y="29685"/>
                  <a:pt x="64520" y="29597"/>
                </a:cubicBezTo>
                <a:cubicBezTo>
                  <a:pt x="64580" y="29227"/>
                  <a:pt x="64806" y="28870"/>
                  <a:pt x="65092" y="28525"/>
                </a:cubicBezTo>
                <a:lnTo>
                  <a:pt x="65092" y="28525"/>
                </a:lnTo>
                <a:cubicBezTo>
                  <a:pt x="60937" y="37979"/>
                  <a:pt x="57543" y="47777"/>
                  <a:pt x="54162" y="57564"/>
                </a:cubicBezTo>
                <a:cubicBezTo>
                  <a:pt x="54102" y="57660"/>
                  <a:pt x="54043" y="57755"/>
                  <a:pt x="53995" y="57862"/>
                </a:cubicBezTo>
                <a:cubicBezTo>
                  <a:pt x="53721" y="55540"/>
                  <a:pt x="52686" y="53278"/>
                  <a:pt x="51305" y="51433"/>
                </a:cubicBezTo>
                <a:cubicBezTo>
                  <a:pt x="51286" y="51404"/>
                  <a:pt x="51261" y="51393"/>
                  <a:pt x="51236" y="51393"/>
                </a:cubicBezTo>
                <a:cubicBezTo>
                  <a:pt x="51167" y="51393"/>
                  <a:pt x="51097" y="51485"/>
                  <a:pt x="51150" y="51564"/>
                </a:cubicBezTo>
                <a:cubicBezTo>
                  <a:pt x="52757" y="53992"/>
                  <a:pt x="53352" y="56540"/>
                  <a:pt x="53531" y="59362"/>
                </a:cubicBezTo>
                <a:lnTo>
                  <a:pt x="53269" y="60124"/>
                </a:lnTo>
                <a:cubicBezTo>
                  <a:pt x="52817" y="58541"/>
                  <a:pt x="51947" y="56993"/>
                  <a:pt x="51209" y="55778"/>
                </a:cubicBezTo>
                <a:cubicBezTo>
                  <a:pt x="51189" y="55741"/>
                  <a:pt x="51156" y="55725"/>
                  <a:pt x="51124" y="55725"/>
                </a:cubicBezTo>
                <a:cubicBezTo>
                  <a:pt x="51065" y="55725"/>
                  <a:pt x="51007" y="55780"/>
                  <a:pt x="51031" y="55850"/>
                </a:cubicBezTo>
                <a:cubicBezTo>
                  <a:pt x="51650" y="57088"/>
                  <a:pt x="52305" y="58362"/>
                  <a:pt x="52674" y="59684"/>
                </a:cubicBezTo>
                <a:cubicBezTo>
                  <a:pt x="52805" y="60136"/>
                  <a:pt x="52876" y="60577"/>
                  <a:pt x="52912" y="61005"/>
                </a:cubicBezTo>
                <a:cubicBezTo>
                  <a:pt x="52638" y="61601"/>
                  <a:pt x="52388" y="62220"/>
                  <a:pt x="52150" y="62839"/>
                </a:cubicBezTo>
                <a:cubicBezTo>
                  <a:pt x="51852" y="61684"/>
                  <a:pt x="51388" y="60553"/>
                  <a:pt x="50816" y="59517"/>
                </a:cubicBezTo>
                <a:cubicBezTo>
                  <a:pt x="50789" y="59469"/>
                  <a:pt x="50744" y="59449"/>
                  <a:pt x="50699" y="59449"/>
                </a:cubicBezTo>
                <a:cubicBezTo>
                  <a:pt x="50610" y="59449"/>
                  <a:pt x="50523" y="59529"/>
                  <a:pt x="50578" y="59624"/>
                </a:cubicBezTo>
                <a:cubicBezTo>
                  <a:pt x="51245" y="60981"/>
                  <a:pt x="51602" y="62339"/>
                  <a:pt x="51793" y="63767"/>
                </a:cubicBezTo>
                <a:cubicBezTo>
                  <a:pt x="51769" y="63851"/>
                  <a:pt x="51733" y="63934"/>
                  <a:pt x="51709" y="64017"/>
                </a:cubicBezTo>
                <a:cubicBezTo>
                  <a:pt x="50852" y="66387"/>
                  <a:pt x="49471" y="68530"/>
                  <a:pt x="48566" y="70852"/>
                </a:cubicBezTo>
                <a:cubicBezTo>
                  <a:pt x="44863" y="67042"/>
                  <a:pt x="41910" y="63720"/>
                  <a:pt x="36386" y="62065"/>
                </a:cubicBezTo>
                <a:cubicBezTo>
                  <a:pt x="32695" y="60969"/>
                  <a:pt x="29123" y="59648"/>
                  <a:pt x="25730" y="57767"/>
                </a:cubicBezTo>
                <a:cubicBezTo>
                  <a:pt x="23944" y="56790"/>
                  <a:pt x="15586" y="52242"/>
                  <a:pt x="15360" y="49135"/>
                </a:cubicBezTo>
                <a:cubicBezTo>
                  <a:pt x="15479" y="49123"/>
                  <a:pt x="15586" y="49063"/>
                  <a:pt x="15645" y="48932"/>
                </a:cubicBezTo>
                <a:cubicBezTo>
                  <a:pt x="21848" y="33466"/>
                  <a:pt x="27909" y="17321"/>
                  <a:pt x="31362" y="962"/>
                </a:cubicBezTo>
                <a:close/>
                <a:moveTo>
                  <a:pt x="34040" y="66565"/>
                </a:moveTo>
                <a:lnTo>
                  <a:pt x="34040" y="66565"/>
                </a:lnTo>
                <a:cubicBezTo>
                  <a:pt x="34564" y="66815"/>
                  <a:pt x="35088" y="67054"/>
                  <a:pt x="35600" y="67280"/>
                </a:cubicBezTo>
                <a:cubicBezTo>
                  <a:pt x="35898" y="68351"/>
                  <a:pt x="36279" y="69387"/>
                  <a:pt x="36743" y="70387"/>
                </a:cubicBezTo>
                <a:cubicBezTo>
                  <a:pt x="36874" y="70625"/>
                  <a:pt x="36993" y="70875"/>
                  <a:pt x="37100" y="71149"/>
                </a:cubicBezTo>
                <a:cubicBezTo>
                  <a:pt x="36791" y="71042"/>
                  <a:pt x="36493" y="70935"/>
                  <a:pt x="36184" y="70816"/>
                </a:cubicBezTo>
                <a:cubicBezTo>
                  <a:pt x="36005" y="70518"/>
                  <a:pt x="35886" y="70185"/>
                  <a:pt x="35755" y="69923"/>
                </a:cubicBezTo>
                <a:cubicBezTo>
                  <a:pt x="35517" y="69447"/>
                  <a:pt x="35279" y="68994"/>
                  <a:pt x="35041" y="68506"/>
                </a:cubicBezTo>
                <a:cubicBezTo>
                  <a:pt x="34707" y="67851"/>
                  <a:pt x="34386" y="67220"/>
                  <a:pt x="34040" y="66565"/>
                </a:cubicBezTo>
                <a:close/>
                <a:moveTo>
                  <a:pt x="49947" y="69673"/>
                </a:moveTo>
                <a:lnTo>
                  <a:pt x="49947" y="69673"/>
                </a:lnTo>
                <a:cubicBezTo>
                  <a:pt x="49804" y="70090"/>
                  <a:pt x="49650" y="70506"/>
                  <a:pt x="49495" y="70923"/>
                </a:cubicBezTo>
                <a:cubicBezTo>
                  <a:pt x="49459" y="71018"/>
                  <a:pt x="49459" y="71102"/>
                  <a:pt x="49507" y="71173"/>
                </a:cubicBezTo>
                <a:cubicBezTo>
                  <a:pt x="49459" y="71292"/>
                  <a:pt x="49411" y="71435"/>
                  <a:pt x="49376" y="71554"/>
                </a:cubicBezTo>
                <a:cubicBezTo>
                  <a:pt x="49316" y="71495"/>
                  <a:pt x="49257" y="71411"/>
                  <a:pt x="49197" y="71352"/>
                </a:cubicBezTo>
                <a:cubicBezTo>
                  <a:pt x="49435" y="70792"/>
                  <a:pt x="49685" y="70221"/>
                  <a:pt x="49947" y="69673"/>
                </a:cubicBezTo>
                <a:close/>
                <a:moveTo>
                  <a:pt x="36148" y="67542"/>
                </a:moveTo>
                <a:cubicBezTo>
                  <a:pt x="36541" y="67708"/>
                  <a:pt x="36910" y="67875"/>
                  <a:pt x="37267" y="68042"/>
                </a:cubicBezTo>
                <a:cubicBezTo>
                  <a:pt x="37767" y="69292"/>
                  <a:pt x="38291" y="70661"/>
                  <a:pt x="38970" y="71887"/>
                </a:cubicBezTo>
                <a:cubicBezTo>
                  <a:pt x="38636" y="71745"/>
                  <a:pt x="38327" y="71626"/>
                  <a:pt x="38041" y="71506"/>
                </a:cubicBezTo>
                <a:cubicBezTo>
                  <a:pt x="37767" y="71054"/>
                  <a:pt x="37469" y="70625"/>
                  <a:pt x="37219" y="70161"/>
                </a:cubicBezTo>
                <a:cubicBezTo>
                  <a:pt x="36791" y="69316"/>
                  <a:pt x="36446" y="68435"/>
                  <a:pt x="36148" y="67542"/>
                </a:cubicBezTo>
                <a:close/>
                <a:moveTo>
                  <a:pt x="46173" y="72054"/>
                </a:moveTo>
                <a:lnTo>
                  <a:pt x="46173" y="72054"/>
                </a:lnTo>
                <a:cubicBezTo>
                  <a:pt x="46280" y="72102"/>
                  <a:pt x="46375" y="72161"/>
                  <a:pt x="46494" y="72209"/>
                </a:cubicBezTo>
                <a:cubicBezTo>
                  <a:pt x="46411" y="72233"/>
                  <a:pt x="46352" y="72280"/>
                  <a:pt x="46292" y="72316"/>
                </a:cubicBezTo>
                <a:cubicBezTo>
                  <a:pt x="46244" y="72233"/>
                  <a:pt x="46197" y="72138"/>
                  <a:pt x="46173" y="72054"/>
                </a:cubicBezTo>
                <a:close/>
                <a:moveTo>
                  <a:pt x="37970" y="68351"/>
                </a:moveTo>
                <a:lnTo>
                  <a:pt x="37970" y="68351"/>
                </a:lnTo>
                <a:cubicBezTo>
                  <a:pt x="38434" y="68554"/>
                  <a:pt x="38874" y="68768"/>
                  <a:pt x="39339" y="68970"/>
                </a:cubicBezTo>
                <a:cubicBezTo>
                  <a:pt x="39708" y="70018"/>
                  <a:pt x="40125" y="71042"/>
                  <a:pt x="40625" y="72042"/>
                </a:cubicBezTo>
                <a:cubicBezTo>
                  <a:pt x="40720" y="72268"/>
                  <a:pt x="40827" y="72483"/>
                  <a:pt x="40946" y="72721"/>
                </a:cubicBezTo>
                <a:cubicBezTo>
                  <a:pt x="40684" y="72614"/>
                  <a:pt x="40410" y="72507"/>
                  <a:pt x="40125" y="72388"/>
                </a:cubicBezTo>
                <a:cubicBezTo>
                  <a:pt x="39767" y="71768"/>
                  <a:pt x="39374" y="71173"/>
                  <a:pt x="39041" y="70566"/>
                </a:cubicBezTo>
                <a:cubicBezTo>
                  <a:pt x="38660" y="69840"/>
                  <a:pt x="38315" y="69090"/>
                  <a:pt x="37970" y="68351"/>
                </a:cubicBezTo>
                <a:close/>
                <a:moveTo>
                  <a:pt x="48721" y="72530"/>
                </a:moveTo>
                <a:cubicBezTo>
                  <a:pt x="48792" y="72590"/>
                  <a:pt x="48864" y="72649"/>
                  <a:pt x="48923" y="72709"/>
                </a:cubicBezTo>
                <a:cubicBezTo>
                  <a:pt x="48876" y="72780"/>
                  <a:pt x="48852" y="72876"/>
                  <a:pt x="48864" y="72947"/>
                </a:cubicBezTo>
                <a:lnTo>
                  <a:pt x="48864" y="72995"/>
                </a:lnTo>
                <a:cubicBezTo>
                  <a:pt x="48733" y="73007"/>
                  <a:pt x="48602" y="73019"/>
                  <a:pt x="48495" y="73054"/>
                </a:cubicBezTo>
                <a:cubicBezTo>
                  <a:pt x="48483" y="72995"/>
                  <a:pt x="48459" y="72947"/>
                  <a:pt x="48435" y="72900"/>
                </a:cubicBezTo>
                <a:cubicBezTo>
                  <a:pt x="48518" y="72888"/>
                  <a:pt x="48602" y="72828"/>
                  <a:pt x="48626" y="72721"/>
                </a:cubicBezTo>
                <a:cubicBezTo>
                  <a:pt x="48673" y="72649"/>
                  <a:pt x="48697" y="72590"/>
                  <a:pt x="48721" y="72530"/>
                </a:cubicBezTo>
                <a:close/>
                <a:moveTo>
                  <a:pt x="43649" y="70911"/>
                </a:moveTo>
                <a:cubicBezTo>
                  <a:pt x="44220" y="71173"/>
                  <a:pt x="44792" y="71423"/>
                  <a:pt x="45351" y="71685"/>
                </a:cubicBezTo>
                <a:cubicBezTo>
                  <a:pt x="45470" y="72007"/>
                  <a:pt x="45601" y="72352"/>
                  <a:pt x="45720" y="72697"/>
                </a:cubicBezTo>
                <a:cubicBezTo>
                  <a:pt x="45447" y="72888"/>
                  <a:pt x="45173" y="73066"/>
                  <a:pt x="44887" y="73197"/>
                </a:cubicBezTo>
                <a:cubicBezTo>
                  <a:pt x="44768" y="73007"/>
                  <a:pt x="44649" y="72816"/>
                  <a:pt x="44542" y="72638"/>
                </a:cubicBezTo>
                <a:cubicBezTo>
                  <a:pt x="44232" y="72066"/>
                  <a:pt x="43935" y="71483"/>
                  <a:pt x="43649" y="70911"/>
                </a:cubicBezTo>
                <a:close/>
                <a:moveTo>
                  <a:pt x="39982" y="69244"/>
                </a:moveTo>
                <a:lnTo>
                  <a:pt x="39982" y="69244"/>
                </a:lnTo>
                <a:cubicBezTo>
                  <a:pt x="40386" y="69435"/>
                  <a:pt x="40756" y="69613"/>
                  <a:pt x="41137" y="69780"/>
                </a:cubicBezTo>
                <a:cubicBezTo>
                  <a:pt x="41518" y="70673"/>
                  <a:pt x="41887" y="71554"/>
                  <a:pt x="42268" y="72423"/>
                </a:cubicBezTo>
                <a:cubicBezTo>
                  <a:pt x="42387" y="72709"/>
                  <a:pt x="42530" y="73007"/>
                  <a:pt x="42649" y="73292"/>
                </a:cubicBezTo>
                <a:cubicBezTo>
                  <a:pt x="42411" y="73233"/>
                  <a:pt x="42172" y="73161"/>
                  <a:pt x="41910" y="73078"/>
                </a:cubicBezTo>
                <a:cubicBezTo>
                  <a:pt x="41637" y="72590"/>
                  <a:pt x="41303" y="72114"/>
                  <a:pt x="41053" y="71637"/>
                </a:cubicBezTo>
                <a:cubicBezTo>
                  <a:pt x="40648" y="70864"/>
                  <a:pt x="40303" y="70054"/>
                  <a:pt x="39982" y="69244"/>
                </a:cubicBezTo>
                <a:close/>
                <a:moveTo>
                  <a:pt x="41839" y="70102"/>
                </a:moveTo>
                <a:lnTo>
                  <a:pt x="41839" y="70102"/>
                </a:lnTo>
                <a:cubicBezTo>
                  <a:pt x="42315" y="70316"/>
                  <a:pt x="42792" y="70530"/>
                  <a:pt x="43268" y="70744"/>
                </a:cubicBezTo>
                <a:cubicBezTo>
                  <a:pt x="43184" y="70804"/>
                  <a:pt x="43101" y="70923"/>
                  <a:pt x="43161" y="71054"/>
                </a:cubicBezTo>
                <a:cubicBezTo>
                  <a:pt x="43446" y="71697"/>
                  <a:pt x="43756" y="72340"/>
                  <a:pt x="44089" y="72971"/>
                </a:cubicBezTo>
                <a:lnTo>
                  <a:pt x="44316" y="73423"/>
                </a:lnTo>
                <a:cubicBezTo>
                  <a:pt x="44208" y="73459"/>
                  <a:pt x="44089" y="73471"/>
                  <a:pt x="43970" y="73483"/>
                </a:cubicBezTo>
                <a:cubicBezTo>
                  <a:pt x="43929" y="73486"/>
                  <a:pt x="43885" y="73487"/>
                  <a:pt x="43841" y="73487"/>
                </a:cubicBezTo>
                <a:cubicBezTo>
                  <a:pt x="43709" y="73487"/>
                  <a:pt x="43568" y="73474"/>
                  <a:pt x="43434" y="73447"/>
                </a:cubicBezTo>
                <a:cubicBezTo>
                  <a:pt x="43196" y="72971"/>
                  <a:pt x="42934" y="72519"/>
                  <a:pt x="42720" y="72054"/>
                </a:cubicBezTo>
                <a:cubicBezTo>
                  <a:pt x="42422" y="71411"/>
                  <a:pt x="42125" y="70756"/>
                  <a:pt x="41839" y="70102"/>
                </a:cubicBezTo>
                <a:close/>
                <a:moveTo>
                  <a:pt x="44697" y="74495"/>
                </a:moveTo>
                <a:cubicBezTo>
                  <a:pt x="44792" y="74495"/>
                  <a:pt x="44887" y="74507"/>
                  <a:pt x="44982" y="74507"/>
                </a:cubicBezTo>
                <a:cubicBezTo>
                  <a:pt x="45006" y="74554"/>
                  <a:pt x="45042" y="74602"/>
                  <a:pt x="45089" y="74626"/>
                </a:cubicBezTo>
                <a:cubicBezTo>
                  <a:pt x="44947" y="74590"/>
                  <a:pt x="44816" y="74543"/>
                  <a:pt x="44697" y="74495"/>
                </a:cubicBezTo>
                <a:close/>
                <a:moveTo>
                  <a:pt x="45709" y="74424"/>
                </a:moveTo>
                <a:cubicBezTo>
                  <a:pt x="45613" y="74531"/>
                  <a:pt x="45518" y="74650"/>
                  <a:pt x="45423" y="74745"/>
                </a:cubicBezTo>
                <a:cubicBezTo>
                  <a:pt x="45399" y="74733"/>
                  <a:pt x="45363" y="74733"/>
                  <a:pt x="45351" y="74721"/>
                </a:cubicBezTo>
                <a:cubicBezTo>
                  <a:pt x="45470" y="74685"/>
                  <a:pt x="45542" y="74590"/>
                  <a:pt x="45530" y="74447"/>
                </a:cubicBezTo>
                <a:cubicBezTo>
                  <a:pt x="45578" y="74447"/>
                  <a:pt x="45625" y="74447"/>
                  <a:pt x="45685" y="74435"/>
                </a:cubicBezTo>
                <a:cubicBezTo>
                  <a:pt x="45697" y="74435"/>
                  <a:pt x="45697" y="74424"/>
                  <a:pt x="45709" y="74424"/>
                </a:cubicBezTo>
                <a:close/>
                <a:moveTo>
                  <a:pt x="45875" y="77329"/>
                </a:moveTo>
                <a:cubicBezTo>
                  <a:pt x="45899" y="77329"/>
                  <a:pt x="45923" y="77341"/>
                  <a:pt x="45935" y="77341"/>
                </a:cubicBezTo>
                <a:cubicBezTo>
                  <a:pt x="45935" y="77341"/>
                  <a:pt x="45911" y="77341"/>
                  <a:pt x="45911" y="77352"/>
                </a:cubicBezTo>
                <a:cubicBezTo>
                  <a:pt x="45899" y="77341"/>
                  <a:pt x="45887" y="77329"/>
                  <a:pt x="45875" y="77329"/>
                </a:cubicBezTo>
                <a:close/>
                <a:moveTo>
                  <a:pt x="52209" y="75436"/>
                </a:moveTo>
                <a:lnTo>
                  <a:pt x="52209" y="75436"/>
                </a:lnTo>
                <a:cubicBezTo>
                  <a:pt x="52959" y="75638"/>
                  <a:pt x="53698" y="75852"/>
                  <a:pt x="54436" y="76055"/>
                </a:cubicBezTo>
                <a:cubicBezTo>
                  <a:pt x="54019" y="76555"/>
                  <a:pt x="53602" y="77043"/>
                  <a:pt x="53186" y="77543"/>
                </a:cubicBezTo>
                <a:cubicBezTo>
                  <a:pt x="52805" y="76948"/>
                  <a:pt x="52543" y="76138"/>
                  <a:pt x="52209" y="75436"/>
                </a:cubicBezTo>
                <a:close/>
                <a:moveTo>
                  <a:pt x="51114" y="77293"/>
                </a:moveTo>
                <a:cubicBezTo>
                  <a:pt x="51138" y="77424"/>
                  <a:pt x="51174" y="77531"/>
                  <a:pt x="51233" y="77602"/>
                </a:cubicBezTo>
                <a:cubicBezTo>
                  <a:pt x="51245" y="77626"/>
                  <a:pt x="51257" y="77650"/>
                  <a:pt x="51281" y="77662"/>
                </a:cubicBezTo>
                <a:cubicBezTo>
                  <a:pt x="51257" y="77698"/>
                  <a:pt x="51245" y="77710"/>
                  <a:pt x="51245" y="77722"/>
                </a:cubicBezTo>
                <a:cubicBezTo>
                  <a:pt x="51197" y="77710"/>
                  <a:pt x="51162" y="77686"/>
                  <a:pt x="51114" y="77650"/>
                </a:cubicBezTo>
                <a:cubicBezTo>
                  <a:pt x="51066" y="77626"/>
                  <a:pt x="51019" y="77626"/>
                  <a:pt x="50983" y="77626"/>
                </a:cubicBezTo>
                <a:cubicBezTo>
                  <a:pt x="51019" y="77519"/>
                  <a:pt x="51066" y="77400"/>
                  <a:pt x="51114" y="77293"/>
                </a:cubicBezTo>
                <a:close/>
                <a:moveTo>
                  <a:pt x="42911" y="78103"/>
                </a:moveTo>
                <a:cubicBezTo>
                  <a:pt x="42970" y="78114"/>
                  <a:pt x="43030" y="78126"/>
                  <a:pt x="43089" y="78162"/>
                </a:cubicBezTo>
                <a:cubicBezTo>
                  <a:pt x="43101" y="78186"/>
                  <a:pt x="43101" y="78198"/>
                  <a:pt x="43125" y="78234"/>
                </a:cubicBezTo>
                <a:cubicBezTo>
                  <a:pt x="43042" y="78186"/>
                  <a:pt x="42982" y="78138"/>
                  <a:pt x="42911" y="78103"/>
                </a:cubicBezTo>
                <a:close/>
                <a:moveTo>
                  <a:pt x="72010" y="22187"/>
                </a:moveTo>
                <a:cubicBezTo>
                  <a:pt x="75066" y="22187"/>
                  <a:pt x="77836" y="23861"/>
                  <a:pt x="80558" y="25096"/>
                </a:cubicBezTo>
                <a:cubicBezTo>
                  <a:pt x="83332" y="26346"/>
                  <a:pt x="86142" y="27513"/>
                  <a:pt x="89047" y="28394"/>
                </a:cubicBezTo>
                <a:cubicBezTo>
                  <a:pt x="90881" y="28942"/>
                  <a:pt x="92714" y="29382"/>
                  <a:pt x="94572" y="29680"/>
                </a:cubicBezTo>
                <a:lnTo>
                  <a:pt x="92202" y="29644"/>
                </a:lnTo>
                <a:cubicBezTo>
                  <a:pt x="91941" y="29644"/>
                  <a:pt x="91905" y="30013"/>
                  <a:pt x="92179" y="30061"/>
                </a:cubicBezTo>
                <a:cubicBezTo>
                  <a:pt x="95241" y="30590"/>
                  <a:pt x="98476" y="30800"/>
                  <a:pt x="101711" y="30800"/>
                </a:cubicBezTo>
                <a:cubicBezTo>
                  <a:pt x="104298" y="30800"/>
                  <a:pt x="106886" y="30665"/>
                  <a:pt x="109383" y="30454"/>
                </a:cubicBezTo>
                <a:lnTo>
                  <a:pt x="109383" y="30454"/>
                </a:lnTo>
                <a:cubicBezTo>
                  <a:pt x="101525" y="45218"/>
                  <a:pt x="95774" y="61493"/>
                  <a:pt x="90583" y="77305"/>
                </a:cubicBezTo>
                <a:cubicBezTo>
                  <a:pt x="90548" y="77400"/>
                  <a:pt x="90571" y="77460"/>
                  <a:pt x="90595" y="77531"/>
                </a:cubicBezTo>
                <a:cubicBezTo>
                  <a:pt x="89559" y="78186"/>
                  <a:pt x="87071" y="78484"/>
                  <a:pt x="86202" y="78531"/>
                </a:cubicBezTo>
                <a:cubicBezTo>
                  <a:pt x="86042" y="78540"/>
                  <a:pt x="85880" y="78544"/>
                  <a:pt x="85718" y="78544"/>
                </a:cubicBezTo>
                <a:cubicBezTo>
                  <a:pt x="85021" y="78544"/>
                  <a:pt x="84304" y="78472"/>
                  <a:pt x="83618" y="78424"/>
                </a:cubicBezTo>
                <a:cubicBezTo>
                  <a:pt x="81665" y="78305"/>
                  <a:pt x="79737" y="78055"/>
                  <a:pt x="77808" y="77698"/>
                </a:cubicBezTo>
                <a:cubicBezTo>
                  <a:pt x="73795" y="76936"/>
                  <a:pt x="69997" y="75638"/>
                  <a:pt x="66247" y="74019"/>
                </a:cubicBezTo>
                <a:cubicBezTo>
                  <a:pt x="63392" y="72785"/>
                  <a:pt x="60782" y="72408"/>
                  <a:pt x="58148" y="72408"/>
                </a:cubicBezTo>
                <a:cubicBezTo>
                  <a:pt x="55599" y="72408"/>
                  <a:pt x="53026" y="72761"/>
                  <a:pt x="50185" y="73030"/>
                </a:cubicBezTo>
                <a:cubicBezTo>
                  <a:pt x="50209" y="72995"/>
                  <a:pt x="50221" y="72935"/>
                  <a:pt x="50221" y="72876"/>
                </a:cubicBezTo>
                <a:cubicBezTo>
                  <a:pt x="50340" y="72757"/>
                  <a:pt x="50400" y="72554"/>
                  <a:pt x="50245" y="72411"/>
                </a:cubicBezTo>
                <a:lnTo>
                  <a:pt x="50245" y="72411"/>
                </a:lnTo>
                <a:cubicBezTo>
                  <a:pt x="50275" y="72421"/>
                  <a:pt x="50304" y="72425"/>
                  <a:pt x="50331" y="72425"/>
                </a:cubicBezTo>
                <a:cubicBezTo>
                  <a:pt x="50608" y="72425"/>
                  <a:pt x="50738" y="71973"/>
                  <a:pt x="50423" y="71876"/>
                </a:cubicBezTo>
                <a:lnTo>
                  <a:pt x="50162" y="71780"/>
                </a:lnTo>
                <a:cubicBezTo>
                  <a:pt x="50114" y="71768"/>
                  <a:pt x="50090" y="71768"/>
                  <a:pt x="50054" y="71768"/>
                </a:cubicBezTo>
                <a:cubicBezTo>
                  <a:pt x="50781" y="69732"/>
                  <a:pt x="51495" y="67696"/>
                  <a:pt x="52197" y="65637"/>
                </a:cubicBezTo>
                <a:cubicBezTo>
                  <a:pt x="52237" y="65655"/>
                  <a:pt x="52280" y="65664"/>
                  <a:pt x="52323" y="65664"/>
                </a:cubicBezTo>
                <a:cubicBezTo>
                  <a:pt x="52448" y="65664"/>
                  <a:pt x="52567" y="65588"/>
                  <a:pt x="52567" y="65446"/>
                </a:cubicBezTo>
                <a:cubicBezTo>
                  <a:pt x="52567" y="65160"/>
                  <a:pt x="52567" y="64899"/>
                  <a:pt x="52543" y="64613"/>
                </a:cubicBezTo>
                <a:lnTo>
                  <a:pt x="52948" y="63410"/>
                </a:lnTo>
                <a:lnTo>
                  <a:pt x="52948" y="63410"/>
                </a:lnTo>
                <a:cubicBezTo>
                  <a:pt x="52948" y="63482"/>
                  <a:pt x="52924" y="63541"/>
                  <a:pt x="52924" y="63613"/>
                </a:cubicBezTo>
                <a:cubicBezTo>
                  <a:pt x="52917" y="63724"/>
                  <a:pt x="53003" y="63786"/>
                  <a:pt x="53092" y="63786"/>
                </a:cubicBezTo>
                <a:cubicBezTo>
                  <a:pt x="53156" y="63786"/>
                  <a:pt x="53222" y="63754"/>
                  <a:pt x="53257" y="63684"/>
                </a:cubicBezTo>
                <a:cubicBezTo>
                  <a:pt x="53436" y="63267"/>
                  <a:pt x="53531" y="62851"/>
                  <a:pt x="53579" y="62410"/>
                </a:cubicBezTo>
                <a:cubicBezTo>
                  <a:pt x="54126" y="61648"/>
                  <a:pt x="54710" y="60910"/>
                  <a:pt x="55365" y="60196"/>
                </a:cubicBezTo>
                <a:cubicBezTo>
                  <a:pt x="55420" y="60122"/>
                  <a:pt x="55353" y="60026"/>
                  <a:pt x="55282" y="60026"/>
                </a:cubicBezTo>
                <a:cubicBezTo>
                  <a:pt x="55261" y="60026"/>
                  <a:pt x="55240" y="60034"/>
                  <a:pt x="55222" y="60053"/>
                </a:cubicBezTo>
                <a:cubicBezTo>
                  <a:pt x="54662" y="60624"/>
                  <a:pt x="54114" y="61208"/>
                  <a:pt x="53614" y="61815"/>
                </a:cubicBezTo>
                <a:cubicBezTo>
                  <a:pt x="53614" y="61529"/>
                  <a:pt x="53579" y="61243"/>
                  <a:pt x="53531" y="60946"/>
                </a:cubicBezTo>
                <a:cubicBezTo>
                  <a:pt x="53531" y="60934"/>
                  <a:pt x="53555" y="60922"/>
                  <a:pt x="53555" y="60922"/>
                </a:cubicBezTo>
                <a:cubicBezTo>
                  <a:pt x="54400" y="59541"/>
                  <a:pt x="55293" y="58374"/>
                  <a:pt x="56734" y="57410"/>
                </a:cubicBezTo>
                <a:cubicBezTo>
                  <a:pt x="56794" y="57370"/>
                  <a:pt x="56745" y="57279"/>
                  <a:pt x="56685" y="57279"/>
                </a:cubicBezTo>
                <a:cubicBezTo>
                  <a:pt x="56674" y="57279"/>
                  <a:pt x="56662" y="57283"/>
                  <a:pt x="56650" y="57290"/>
                </a:cubicBezTo>
                <a:cubicBezTo>
                  <a:pt x="55793" y="57826"/>
                  <a:pt x="54948" y="58505"/>
                  <a:pt x="54245" y="59315"/>
                </a:cubicBezTo>
                <a:cubicBezTo>
                  <a:pt x="54662" y="58386"/>
                  <a:pt x="55103" y="57469"/>
                  <a:pt x="55579" y="56564"/>
                </a:cubicBezTo>
                <a:cubicBezTo>
                  <a:pt x="56948" y="55016"/>
                  <a:pt x="58567" y="53826"/>
                  <a:pt x="60734" y="53195"/>
                </a:cubicBezTo>
                <a:cubicBezTo>
                  <a:pt x="60866" y="53173"/>
                  <a:pt x="60836" y="52988"/>
                  <a:pt x="60727" y="52988"/>
                </a:cubicBezTo>
                <a:cubicBezTo>
                  <a:pt x="60718" y="52988"/>
                  <a:pt x="60709" y="52990"/>
                  <a:pt x="60699" y="52992"/>
                </a:cubicBezTo>
                <a:cubicBezTo>
                  <a:pt x="58698" y="53480"/>
                  <a:pt x="56686" y="54564"/>
                  <a:pt x="55257" y="56124"/>
                </a:cubicBezTo>
                <a:lnTo>
                  <a:pt x="55841" y="54612"/>
                </a:lnTo>
                <a:cubicBezTo>
                  <a:pt x="56531" y="53921"/>
                  <a:pt x="57210" y="53242"/>
                  <a:pt x="57912" y="52576"/>
                </a:cubicBezTo>
                <a:cubicBezTo>
                  <a:pt x="57930" y="52549"/>
                  <a:pt x="57915" y="52510"/>
                  <a:pt x="57892" y="52510"/>
                </a:cubicBezTo>
                <a:cubicBezTo>
                  <a:pt x="57884" y="52510"/>
                  <a:pt x="57874" y="52515"/>
                  <a:pt x="57865" y="52528"/>
                </a:cubicBezTo>
                <a:cubicBezTo>
                  <a:pt x="57210" y="53195"/>
                  <a:pt x="56543" y="53850"/>
                  <a:pt x="55888" y="54516"/>
                </a:cubicBezTo>
                <a:cubicBezTo>
                  <a:pt x="58174" y="48468"/>
                  <a:pt x="60615" y="42467"/>
                  <a:pt x="63032" y="36466"/>
                </a:cubicBezTo>
                <a:cubicBezTo>
                  <a:pt x="63044" y="36466"/>
                  <a:pt x="63056" y="36466"/>
                  <a:pt x="63080" y="36455"/>
                </a:cubicBezTo>
                <a:cubicBezTo>
                  <a:pt x="63937" y="35740"/>
                  <a:pt x="64663" y="34835"/>
                  <a:pt x="65306" y="33907"/>
                </a:cubicBezTo>
                <a:cubicBezTo>
                  <a:pt x="65351" y="33844"/>
                  <a:pt x="65288" y="33774"/>
                  <a:pt x="65229" y="33774"/>
                </a:cubicBezTo>
                <a:cubicBezTo>
                  <a:pt x="65209" y="33774"/>
                  <a:pt x="65190" y="33782"/>
                  <a:pt x="65175" y="33799"/>
                </a:cubicBezTo>
                <a:cubicBezTo>
                  <a:pt x="64580" y="34561"/>
                  <a:pt x="63925" y="35228"/>
                  <a:pt x="63258" y="35907"/>
                </a:cubicBezTo>
                <a:cubicBezTo>
                  <a:pt x="63461" y="35371"/>
                  <a:pt x="63687" y="34835"/>
                  <a:pt x="63889" y="34311"/>
                </a:cubicBezTo>
                <a:cubicBezTo>
                  <a:pt x="65235" y="32609"/>
                  <a:pt x="66616" y="31025"/>
                  <a:pt x="68283" y="29573"/>
                </a:cubicBezTo>
                <a:cubicBezTo>
                  <a:pt x="68360" y="29515"/>
                  <a:pt x="68297" y="29410"/>
                  <a:pt x="68219" y="29410"/>
                </a:cubicBezTo>
                <a:cubicBezTo>
                  <a:pt x="68201" y="29410"/>
                  <a:pt x="68182" y="29416"/>
                  <a:pt x="68164" y="29430"/>
                </a:cubicBezTo>
                <a:cubicBezTo>
                  <a:pt x="66866" y="30442"/>
                  <a:pt x="65604" y="31561"/>
                  <a:pt x="64509" y="32787"/>
                </a:cubicBezTo>
                <a:cubicBezTo>
                  <a:pt x="64580" y="32609"/>
                  <a:pt x="64651" y="32418"/>
                  <a:pt x="64723" y="32240"/>
                </a:cubicBezTo>
                <a:cubicBezTo>
                  <a:pt x="65318" y="31597"/>
                  <a:pt x="65902" y="30942"/>
                  <a:pt x="66545" y="30335"/>
                </a:cubicBezTo>
                <a:cubicBezTo>
                  <a:pt x="67509" y="29418"/>
                  <a:pt x="68569" y="28585"/>
                  <a:pt x="69569" y="27692"/>
                </a:cubicBezTo>
                <a:cubicBezTo>
                  <a:pt x="69648" y="27612"/>
                  <a:pt x="69595" y="27458"/>
                  <a:pt x="69492" y="27458"/>
                </a:cubicBezTo>
                <a:cubicBezTo>
                  <a:pt x="69472" y="27458"/>
                  <a:pt x="69449" y="27464"/>
                  <a:pt x="69426" y="27477"/>
                </a:cubicBezTo>
                <a:cubicBezTo>
                  <a:pt x="68033" y="28299"/>
                  <a:pt x="66604" y="29394"/>
                  <a:pt x="65378" y="30632"/>
                </a:cubicBezTo>
                <a:cubicBezTo>
                  <a:pt x="65521" y="30311"/>
                  <a:pt x="65640" y="29978"/>
                  <a:pt x="65771" y="29656"/>
                </a:cubicBezTo>
                <a:cubicBezTo>
                  <a:pt x="66080" y="29263"/>
                  <a:pt x="66414" y="28894"/>
                  <a:pt x="66783" y="28549"/>
                </a:cubicBezTo>
                <a:cubicBezTo>
                  <a:pt x="67640" y="27775"/>
                  <a:pt x="68604" y="27120"/>
                  <a:pt x="69569" y="26477"/>
                </a:cubicBezTo>
                <a:cubicBezTo>
                  <a:pt x="69673" y="26414"/>
                  <a:pt x="69594" y="26278"/>
                  <a:pt x="69493" y="26278"/>
                </a:cubicBezTo>
                <a:cubicBezTo>
                  <a:pt x="69479" y="26278"/>
                  <a:pt x="69464" y="26281"/>
                  <a:pt x="69450" y="26287"/>
                </a:cubicBezTo>
                <a:cubicBezTo>
                  <a:pt x="68450" y="26691"/>
                  <a:pt x="67330" y="27346"/>
                  <a:pt x="66354" y="28144"/>
                </a:cubicBezTo>
                <a:cubicBezTo>
                  <a:pt x="66485" y="27787"/>
                  <a:pt x="66640" y="27418"/>
                  <a:pt x="66771" y="27061"/>
                </a:cubicBezTo>
                <a:cubicBezTo>
                  <a:pt x="67021" y="26870"/>
                  <a:pt x="67259" y="26691"/>
                  <a:pt x="67449" y="26537"/>
                </a:cubicBezTo>
                <a:cubicBezTo>
                  <a:pt x="68450" y="25787"/>
                  <a:pt x="69521" y="25132"/>
                  <a:pt x="70640" y="24572"/>
                </a:cubicBezTo>
                <a:cubicBezTo>
                  <a:pt x="70815" y="24490"/>
                  <a:pt x="70732" y="24230"/>
                  <a:pt x="70568" y="24230"/>
                </a:cubicBezTo>
                <a:cubicBezTo>
                  <a:pt x="70542" y="24230"/>
                  <a:pt x="70515" y="24236"/>
                  <a:pt x="70485" y="24251"/>
                </a:cubicBezTo>
                <a:cubicBezTo>
                  <a:pt x="69271" y="24834"/>
                  <a:pt x="68104" y="25525"/>
                  <a:pt x="67033" y="26346"/>
                </a:cubicBezTo>
                <a:cubicBezTo>
                  <a:pt x="67437" y="25310"/>
                  <a:pt x="67830" y="24263"/>
                  <a:pt x="68211" y="23227"/>
                </a:cubicBezTo>
                <a:cubicBezTo>
                  <a:pt x="68223" y="23227"/>
                  <a:pt x="68247" y="23203"/>
                  <a:pt x="68247" y="23203"/>
                </a:cubicBezTo>
                <a:cubicBezTo>
                  <a:pt x="68390" y="23548"/>
                  <a:pt x="68604" y="23917"/>
                  <a:pt x="68819" y="23977"/>
                </a:cubicBezTo>
                <a:cubicBezTo>
                  <a:pt x="68676" y="24144"/>
                  <a:pt x="68509" y="24298"/>
                  <a:pt x="68378" y="24489"/>
                </a:cubicBezTo>
                <a:cubicBezTo>
                  <a:pt x="68323" y="24554"/>
                  <a:pt x="68397" y="24662"/>
                  <a:pt x="68466" y="24662"/>
                </a:cubicBezTo>
                <a:cubicBezTo>
                  <a:pt x="68486" y="24662"/>
                  <a:pt x="68505" y="24653"/>
                  <a:pt x="68521" y="24632"/>
                </a:cubicBezTo>
                <a:cubicBezTo>
                  <a:pt x="69271" y="23846"/>
                  <a:pt x="70188" y="23239"/>
                  <a:pt x="71236" y="22941"/>
                </a:cubicBezTo>
                <a:cubicBezTo>
                  <a:pt x="71392" y="22896"/>
                  <a:pt x="71370" y="22664"/>
                  <a:pt x="71220" y="22664"/>
                </a:cubicBezTo>
                <a:cubicBezTo>
                  <a:pt x="71210" y="22664"/>
                  <a:pt x="71199" y="22665"/>
                  <a:pt x="71188" y="22667"/>
                </a:cubicBezTo>
                <a:cubicBezTo>
                  <a:pt x="70474" y="22846"/>
                  <a:pt x="69819" y="23167"/>
                  <a:pt x="69271" y="23608"/>
                </a:cubicBezTo>
                <a:cubicBezTo>
                  <a:pt x="69295" y="23536"/>
                  <a:pt x="69295" y="23441"/>
                  <a:pt x="69235" y="23370"/>
                </a:cubicBezTo>
                <a:cubicBezTo>
                  <a:pt x="69223" y="23346"/>
                  <a:pt x="69200" y="23310"/>
                  <a:pt x="69176" y="23286"/>
                </a:cubicBezTo>
                <a:cubicBezTo>
                  <a:pt x="69134" y="23228"/>
                  <a:pt x="69078" y="23203"/>
                  <a:pt x="69022" y="23203"/>
                </a:cubicBezTo>
                <a:cubicBezTo>
                  <a:pt x="68916" y="23203"/>
                  <a:pt x="68810" y="23289"/>
                  <a:pt x="68795" y="23405"/>
                </a:cubicBezTo>
                <a:cubicBezTo>
                  <a:pt x="68807" y="23298"/>
                  <a:pt x="68807" y="23191"/>
                  <a:pt x="68795" y="23072"/>
                </a:cubicBezTo>
                <a:lnTo>
                  <a:pt x="68795" y="23072"/>
                </a:lnTo>
                <a:cubicBezTo>
                  <a:pt x="68806" y="23074"/>
                  <a:pt x="68817" y="23075"/>
                  <a:pt x="68829" y="23075"/>
                </a:cubicBezTo>
                <a:cubicBezTo>
                  <a:pt x="68893" y="23075"/>
                  <a:pt x="68961" y="23045"/>
                  <a:pt x="68961" y="22965"/>
                </a:cubicBezTo>
                <a:lnTo>
                  <a:pt x="68961" y="22893"/>
                </a:lnTo>
                <a:cubicBezTo>
                  <a:pt x="69521" y="22620"/>
                  <a:pt x="70164" y="22405"/>
                  <a:pt x="70819" y="22274"/>
                </a:cubicBezTo>
                <a:cubicBezTo>
                  <a:pt x="71221" y="22215"/>
                  <a:pt x="71618" y="22187"/>
                  <a:pt x="72010" y="22187"/>
                </a:cubicBezTo>
                <a:close/>
                <a:moveTo>
                  <a:pt x="46649" y="78674"/>
                </a:moveTo>
                <a:cubicBezTo>
                  <a:pt x="46661" y="78698"/>
                  <a:pt x="46673" y="78710"/>
                  <a:pt x="46709" y="78710"/>
                </a:cubicBezTo>
                <a:cubicBezTo>
                  <a:pt x="46375" y="78769"/>
                  <a:pt x="46197" y="79150"/>
                  <a:pt x="46244" y="79484"/>
                </a:cubicBezTo>
                <a:cubicBezTo>
                  <a:pt x="46113" y="79424"/>
                  <a:pt x="45971" y="79365"/>
                  <a:pt x="45851" y="79293"/>
                </a:cubicBezTo>
                <a:cubicBezTo>
                  <a:pt x="46101" y="79210"/>
                  <a:pt x="46304" y="79019"/>
                  <a:pt x="46399" y="78781"/>
                </a:cubicBezTo>
                <a:cubicBezTo>
                  <a:pt x="46482" y="78734"/>
                  <a:pt x="46554" y="78710"/>
                  <a:pt x="46649" y="78674"/>
                </a:cubicBezTo>
                <a:close/>
                <a:moveTo>
                  <a:pt x="100299" y="75864"/>
                </a:moveTo>
                <a:cubicBezTo>
                  <a:pt x="100275" y="75971"/>
                  <a:pt x="100251" y="76055"/>
                  <a:pt x="100227" y="76162"/>
                </a:cubicBezTo>
                <a:cubicBezTo>
                  <a:pt x="99644" y="77329"/>
                  <a:pt x="99060" y="78484"/>
                  <a:pt x="98465" y="79650"/>
                </a:cubicBezTo>
                <a:cubicBezTo>
                  <a:pt x="98453" y="79662"/>
                  <a:pt x="98441" y="79674"/>
                  <a:pt x="98429" y="79674"/>
                </a:cubicBezTo>
                <a:cubicBezTo>
                  <a:pt x="99060" y="78412"/>
                  <a:pt x="99680" y="77150"/>
                  <a:pt x="100299" y="75864"/>
                </a:cubicBezTo>
                <a:close/>
                <a:moveTo>
                  <a:pt x="54388" y="79412"/>
                </a:moveTo>
                <a:lnTo>
                  <a:pt x="54960" y="79627"/>
                </a:lnTo>
                <a:cubicBezTo>
                  <a:pt x="54948" y="79662"/>
                  <a:pt x="54936" y="79686"/>
                  <a:pt x="54912" y="79710"/>
                </a:cubicBezTo>
                <a:cubicBezTo>
                  <a:pt x="54734" y="79603"/>
                  <a:pt x="54567" y="79496"/>
                  <a:pt x="54388" y="79412"/>
                </a:cubicBezTo>
                <a:close/>
                <a:moveTo>
                  <a:pt x="55210" y="79722"/>
                </a:moveTo>
                <a:cubicBezTo>
                  <a:pt x="55484" y="79829"/>
                  <a:pt x="55769" y="79948"/>
                  <a:pt x="56055" y="80043"/>
                </a:cubicBezTo>
                <a:cubicBezTo>
                  <a:pt x="55984" y="80139"/>
                  <a:pt x="55924" y="80198"/>
                  <a:pt x="55865" y="80269"/>
                </a:cubicBezTo>
                <a:cubicBezTo>
                  <a:pt x="55603" y="80127"/>
                  <a:pt x="55365" y="79972"/>
                  <a:pt x="55115" y="79829"/>
                </a:cubicBezTo>
                <a:cubicBezTo>
                  <a:pt x="55150" y="79793"/>
                  <a:pt x="55174" y="79769"/>
                  <a:pt x="55210" y="79722"/>
                </a:cubicBezTo>
                <a:close/>
                <a:moveTo>
                  <a:pt x="56412" y="80210"/>
                </a:moveTo>
                <a:cubicBezTo>
                  <a:pt x="56936" y="80424"/>
                  <a:pt x="57448" y="80627"/>
                  <a:pt x="57972" y="80817"/>
                </a:cubicBezTo>
                <a:cubicBezTo>
                  <a:pt x="57889" y="80901"/>
                  <a:pt x="57805" y="80984"/>
                  <a:pt x="57734" y="81079"/>
                </a:cubicBezTo>
                <a:cubicBezTo>
                  <a:pt x="57305" y="80924"/>
                  <a:pt x="56877" y="80793"/>
                  <a:pt x="56436" y="80627"/>
                </a:cubicBezTo>
                <a:cubicBezTo>
                  <a:pt x="56353" y="80567"/>
                  <a:pt x="56258" y="80508"/>
                  <a:pt x="56174" y="80460"/>
                </a:cubicBezTo>
                <a:cubicBezTo>
                  <a:pt x="56246" y="80377"/>
                  <a:pt x="56341" y="80281"/>
                  <a:pt x="56412" y="80210"/>
                </a:cubicBezTo>
                <a:close/>
                <a:moveTo>
                  <a:pt x="98251" y="80127"/>
                </a:moveTo>
                <a:lnTo>
                  <a:pt x="97536" y="81555"/>
                </a:lnTo>
                <a:cubicBezTo>
                  <a:pt x="97536" y="81555"/>
                  <a:pt x="97522" y="81555"/>
                  <a:pt x="97516" y="81561"/>
                </a:cubicBezTo>
                <a:lnTo>
                  <a:pt x="97516" y="81561"/>
                </a:lnTo>
                <a:cubicBezTo>
                  <a:pt x="97753" y="81075"/>
                  <a:pt x="97978" y="80613"/>
                  <a:pt x="98215" y="80139"/>
                </a:cubicBezTo>
                <a:cubicBezTo>
                  <a:pt x="98227" y="80139"/>
                  <a:pt x="98251" y="80127"/>
                  <a:pt x="98251" y="80127"/>
                </a:cubicBezTo>
                <a:close/>
                <a:moveTo>
                  <a:pt x="58377" y="80972"/>
                </a:moveTo>
                <a:cubicBezTo>
                  <a:pt x="58865" y="81162"/>
                  <a:pt x="59377" y="81353"/>
                  <a:pt x="59865" y="81532"/>
                </a:cubicBezTo>
                <a:cubicBezTo>
                  <a:pt x="59806" y="81591"/>
                  <a:pt x="59746" y="81639"/>
                  <a:pt x="59698" y="81698"/>
                </a:cubicBezTo>
                <a:cubicBezTo>
                  <a:pt x="59163" y="81532"/>
                  <a:pt x="58627" y="81353"/>
                  <a:pt x="58091" y="81198"/>
                </a:cubicBezTo>
                <a:cubicBezTo>
                  <a:pt x="58186" y="81115"/>
                  <a:pt x="58282" y="81055"/>
                  <a:pt x="58377" y="80972"/>
                </a:cubicBezTo>
                <a:close/>
                <a:moveTo>
                  <a:pt x="60282" y="81698"/>
                </a:moveTo>
                <a:cubicBezTo>
                  <a:pt x="60627" y="81829"/>
                  <a:pt x="60960" y="81948"/>
                  <a:pt x="61306" y="82091"/>
                </a:cubicBezTo>
                <a:cubicBezTo>
                  <a:pt x="61258" y="82115"/>
                  <a:pt x="61234" y="82151"/>
                  <a:pt x="61175" y="82174"/>
                </a:cubicBezTo>
                <a:cubicBezTo>
                  <a:pt x="60830" y="82055"/>
                  <a:pt x="60472" y="81936"/>
                  <a:pt x="60115" y="81829"/>
                </a:cubicBezTo>
                <a:cubicBezTo>
                  <a:pt x="60175" y="81793"/>
                  <a:pt x="60222" y="81746"/>
                  <a:pt x="60282" y="81698"/>
                </a:cubicBezTo>
                <a:close/>
                <a:moveTo>
                  <a:pt x="107621" y="35907"/>
                </a:moveTo>
                <a:cubicBezTo>
                  <a:pt x="108600" y="36460"/>
                  <a:pt x="109746" y="36823"/>
                  <a:pt x="110896" y="36823"/>
                </a:cubicBezTo>
                <a:cubicBezTo>
                  <a:pt x="111158" y="36823"/>
                  <a:pt x="111420" y="36804"/>
                  <a:pt x="111681" y="36764"/>
                </a:cubicBezTo>
                <a:lnTo>
                  <a:pt x="111681" y="36764"/>
                </a:lnTo>
                <a:cubicBezTo>
                  <a:pt x="104216" y="52064"/>
                  <a:pt x="97965" y="68018"/>
                  <a:pt x="91048" y="83579"/>
                </a:cubicBezTo>
                <a:lnTo>
                  <a:pt x="91048" y="83591"/>
                </a:lnTo>
                <a:cubicBezTo>
                  <a:pt x="83844" y="80936"/>
                  <a:pt x="76200" y="79234"/>
                  <a:pt x="68819" y="77174"/>
                </a:cubicBezTo>
                <a:cubicBezTo>
                  <a:pt x="63723" y="75745"/>
                  <a:pt x="58567" y="74102"/>
                  <a:pt x="53269" y="73554"/>
                </a:cubicBezTo>
                <a:cubicBezTo>
                  <a:pt x="55155" y="73323"/>
                  <a:pt x="57037" y="73030"/>
                  <a:pt x="58922" y="73030"/>
                </a:cubicBezTo>
                <a:cubicBezTo>
                  <a:pt x="60143" y="73030"/>
                  <a:pt x="61366" y="73153"/>
                  <a:pt x="62592" y="73495"/>
                </a:cubicBezTo>
                <a:cubicBezTo>
                  <a:pt x="66878" y="74709"/>
                  <a:pt x="70712" y="76936"/>
                  <a:pt x="75105" y="77924"/>
                </a:cubicBezTo>
                <a:cubicBezTo>
                  <a:pt x="78404" y="78663"/>
                  <a:pt x="81798" y="79069"/>
                  <a:pt x="85197" y="79069"/>
                </a:cubicBezTo>
                <a:cubicBezTo>
                  <a:pt x="85956" y="79069"/>
                  <a:pt x="86716" y="79049"/>
                  <a:pt x="87476" y="79007"/>
                </a:cubicBezTo>
                <a:cubicBezTo>
                  <a:pt x="88809" y="78936"/>
                  <a:pt x="90417" y="78948"/>
                  <a:pt x="91012" y="77769"/>
                </a:cubicBezTo>
                <a:cubicBezTo>
                  <a:pt x="91107" y="77745"/>
                  <a:pt x="91179" y="77686"/>
                  <a:pt x="91226" y="77579"/>
                </a:cubicBezTo>
                <a:cubicBezTo>
                  <a:pt x="95882" y="63291"/>
                  <a:pt x="101787" y="49682"/>
                  <a:pt x="107621" y="35907"/>
                </a:cubicBezTo>
                <a:close/>
                <a:moveTo>
                  <a:pt x="61080" y="83603"/>
                </a:moveTo>
                <a:lnTo>
                  <a:pt x="61080" y="83603"/>
                </a:lnTo>
                <a:cubicBezTo>
                  <a:pt x="61639" y="83829"/>
                  <a:pt x="62175" y="84032"/>
                  <a:pt x="62723" y="84258"/>
                </a:cubicBezTo>
                <a:lnTo>
                  <a:pt x="61163" y="83818"/>
                </a:lnTo>
                <a:cubicBezTo>
                  <a:pt x="61139" y="83734"/>
                  <a:pt x="61127" y="83663"/>
                  <a:pt x="61080" y="83603"/>
                </a:cubicBezTo>
                <a:close/>
                <a:moveTo>
                  <a:pt x="114146" y="44206"/>
                </a:moveTo>
                <a:cubicBezTo>
                  <a:pt x="114217" y="44336"/>
                  <a:pt x="114289" y="44467"/>
                  <a:pt x="114384" y="44587"/>
                </a:cubicBezTo>
                <a:cubicBezTo>
                  <a:pt x="114467" y="45896"/>
                  <a:pt x="112205" y="50242"/>
                  <a:pt x="112003" y="50671"/>
                </a:cubicBezTo>
                <a:cubicBezTo>
                  <a:pt x="111062" y="52552"/>
                  <a:pt x="110121" y="54457"/>
                  <a:pt x="109181" y="56362"/>
                </a:cubicBezTo>
                <a:cubicBezTo>
                  <a:pt x="108705" y="57338"/>
                  <a:pt x="108228" y="58302"/>
                  <a:pt x="107752" y="59255"/>
                </a:cubicBezTo>
                <a:cubicBezTo>
                  <a:pt x="107097" y="60458"/>
                  <a:pt x="106466" y="61660"/>
                  <a:pt x="105835" y="62886"/>
                </a:cubicBezTo>
                <a:cubicBezTo>
                  <a:pt x="104323" y="65851"/>
                  <a:pt x="102668" y="68851"/>
                  <a:pt x="101477" y="71995"/>
                </a:cubicBezTo>
                <a:cubicBezTo>
                  <a:pt x="99692" y="75614"/>
                  <a:pt x="97894" y="79234"/>
                  <a:pt x="96108" y="82841"/>
                </a:cubicBezTo>
                <a:cubicBezTo>
                  <a:pt x="95072" y="83782"/>
                  <a:pt x="94036" y="84699"/>
                  <a:pt x="92988" y="85615"/>
                </a:cubicBezTo>
                <a:cubicBezTo>
                  <a:pt x="96286" y="78686"/>
                  <a:pt x="99632" y="71780"/>
                  <a:pt x="103109" y="64958"/>
                </a:cubicBezTo>
                <a:cubicBezTo>
                  <a:pt x="106669" y="57993"/>
                  <a:pt x="110586" y="51206"/>
                  <a:pt x="114086" y="44206"/>
                </a:cubicBezTo>
                <a:close/>
                <a:moveTo>
                  <a:pt x="105954" y="57445"/>
                </a:moveTo>
                <a:cubicBezTo>
                  <a:pt x="105478" y="58338"/>
                  <a:pt x="105014" y="59231"/>
                  <a:pt x="104537" y="60124"/>
                </a:cubicBezTo>
                <a:cubicBezTo>
                  <a:pt x="104502" y="60067"/>
                  <a:pt x="104445" y="60027"/>
                  <a:pt x="104387" y="60027"/>
                </a:cubicBezTo>
                <a:cubicBezTo>
                  <a:pt x="104348" y="60027"/>
                  <a:pt x="104309" y="60045"/>
                  <a:pt x="104275" y="60088"/>
                </a:cubicBezTo>
                <a:cubicBezTo>
                  <a:pt x="103168" y="61696"/>
                  <a:pt x="101918" y="63125"/>
                  <a:pt x="100668" y="64613"/>
                </a:cubicBezTo>
                <a:cubicBezTo>
                  <a:pt x="100576" y="64733"/>
                  <a:pt x="100691" y="64881"/>
                  <a:pt x="100808" y="64881"/>
                </a:cubicBezTo>
                <a:cubicBezTo>
                  <a:pt x="100842" y="64881"/>
                  <a:pt x="100876" y="64869"/>
                  <a:pt x="100906" y="64839"/>
                </a:cubicBezTo>
                <a:cubicBezTo>
                  <a:pt x="102144" y="63648"/>
                  <a:pt x="103204" y="62232"/>
                  <a:pt x="104168" y="60803"/>
                </a:cubicBezTo>
                <a:lnTo>
                  <a:pt x="104168" y="60803"/>
                </a:lnTo>
                <a:cubicBezTo>
                  <a:pt x="103192" y="62696"/>
                  <a:pt x="102239" y="64577"/>
                  <a:pt x="101287" y="66494"/>
                </a:cubicBezTo>
                <a:cubicBezTo>
                  <a:pt x="101251" y="66506"/>
                  <a:pt x="101239" y="66506"/>
                  <a:pt x="101204" y="66518"/>
                </a:cubicBezTo>
                <a:cubicBezTo>
                  <a:pt x="100299" y="67637"/>
                  <a:pt x="99299" y="68839"/>
                  <a:pt x="98727" y="70161"/>
                </a:cubicBezTo>
                <a:cubicBezTo>
                  <a:pt x="98694" y="70244"/>
                  <a:pt x="98759" y="70310"/>
                  <a:pt x="98826" y="70310"/>
                </a:cubicBezTo>
                <a:cubicBezTo>
                  <a:pt x="98855" y="70310"/>
                  <a:pt x="98884" y="70297"/>
                  <a:pt x="98906" y="70268"/>
                </a:cubicBezTo>
                <a:cubicBezTo>
                  <a:pt x="99477" y="69530"/>
                  <a:pt x="100001" y="68732"/>
                  <a:pt x="100537" y="67958"/>
                </a:cubicBezTo>
                <a:lnTo>
                  <a:pt x="100537" y="67958"/>
                </a:lnTo>
                <a:cubicBezTo>
                  <a:pt x="97953" y="73197"/>
                  <a:pt x="95465" y="78484"/>
                  <a:pt x="92988" y="83675"/>
                </a:cubicBezTo>
                <a:cubicBezTo>
                  <a:pt x="92679" y="84353"/>
                  <a:pt x="92322" y="85734"/>
                  <a:pt x="91786" y="86223"/>
                </a:cubicBezTo>
                <a:cubicBezTo>
                  <a:pt x="91339" y="86641"/>
                  <a:pt x="90906" y="86805"/>
                  <a:pt x="90431" y="86805"/>
                </a:cubicBezTo>
                <a:cubicBezTo>
                  <a:pt x="89919" y="86805"/>
                  <a:pt x="89358" y="86614"/>
                  <a:pt x="88678" y="86342"/>
                </a:cubicBezTo>
                <a:cubicBezTo>
                  <a:pt x="87297" y="85794"/>
                  <a:pt x="85976" y="84841"/>
                  <a:pt x="84594" y="84234"/>
                </a:cubicBezTo>
                <a:cubicBezTo>
                  <a:pt x="81237" y="82758"/>
                  <a:pt x="77665" y="81746"/>
                  <a:pt x="74141" y="80746"/>
                </a:cubicBezTo>
                <a:cubicBezTo>
                  <a:pt x="66604" y="78615"/>
                  <a:pt x="59055" y="76519"/>
                  <a:pt x="51531" y="74412"/>
                </a:cubicBezTo>
                <a:cubicBezTo>
                  <a:pt x="51519" y="74352"/>
                  <a:pt x="51483" y="74293"/>
                  <a:pt x="51471" y="74245"/>
                </a:cubicBezTo>
                <a:lnTo>
                  <a:pt x="51471" y="74245"/>
                </a:lnTo>
                <a:cubicBezTo>
                  <a:pt x="57972" y="74650"/>
                  <a:pt x="64223" y="76686"/>
                  <a:pt x="70485" y="78400"/>
                </a:cubicBezTo>
                <a:cubicBezTo>
                  <a:pt x="77260" y="80246"/>
                  <a:pt x="84059" y="82460"/>
                  <a:pt x="90964" y="83770"/>
                </a:cubicBezTo>
                <a:cubicBezTo>
                  <a:pt x="91055" y="83939"/>
                  <a:pt x="91231" y="84037"/>
                  <a:pt x="91396" y="84037"/>
                </a:cubicBezTo>
                <a:cubicBezTo>
                  <a:pt x="91533" y="84037"/>
                  <a:pt x="91661" y="83969"/>
                  <a:pt x="91726" y="83818"/>
                </a:cubicBezTo>
                <a:cubicBezTo>
                  <a:pt x="92869" y="81139"/>
                  <a:pt x="94048" y="78460"/>
                  <a:pt x="95227" y="75781"/>
                </a:cubicBezTo>
                <a:cubicBezTo>
                  <a:pt x="95250" y="75804"/>
                  <a:pt x="95294" y="75828"/>
                  <a:pt x="95335" y="75828"/>
                </a:cubicBezTo>
                <a:cubicBezTo>
                  <a:pt x="95356" y="75828"/>
                  <a:pt x="95377" y="75821"/>
                  <a:pt x="95393" y="75805"/>
                </a:cubicBezTo>
                <a:cubicBezTo>
                  <a:pt x="95989" y="75257"/>
                  <a:pt x="96405" y="74435"/>
                  <a:pt x="96858" y="73781"/>
                </a:cubicBezTo>
                <a:cubicBezTo>
                  <a:pt x="96927" y="73694"/>
                  <a:pt x="96852" y="73608"/>
                  <a:pt x="96769" y="73608"/>
                </a:cubicBezTo>
                <a:cubicBezTo>
                  <a:pt x="96738" y="73608"/>
                  <a:pt x="96705" y="73620"/>
                  <a:pt x="96679" y="73650"/>
                </a:cubicBezTo>
                <a:cubicBezTo>
                  <a:pt x="96310" y="74138"/>
                  <a:pt x="95846" y="74650"/>
                  <a:pt x="95489" y="75186"/>
                </a:cubicBezTo>
                <a:cubicBezTo>
                  <a:pt x="97429" y="70804"/>
                  <a:pt x="99394" y="66434"/>
                  <a:pt x="101323" y="62041"/>
                </a:cubicBezTo>
                <a:cubicBezTo>
                  <a:pt x="101348" y="62124"/>
                  <a:pt x="101424" y="62190"/>
                  <a:pt x="101509" y="62190"/>
                </a:cubicBezTo>
                <a:cubicBezTo>
                  <a:pt x="101546" y="62190"/>
                  <a:pt x="101584" y="62177"/>
                  <a:pt x="101620" y="62148"/>
                </a:cubicBezTo>
                <a:cubicBezTo>
                  <a:pt x="103216" y="60803"/>
                  <a:pt x="104585" y="59029"/>
                  <a:pt x="105954" y="57445"/>
                </a:cubicBezTo>
                <a:close/>
                <a:moveTo>
                  <a:pt x="95667" y="83758"/>
                </a:moveTo>
                <a:cubicBezTo>
                  <a:pt x="95477" y="84139"/>
                  <a:pt x="95298" y="84508"/>
                  <a:pt x="95108" y="84901"/>
                </a:cubicBezTo>
                <a:cubicBezTo>
                  <a:pt x="94179" y="85627"/>
                  <a:pt x="93226" y="86354"/>
                  <a:pt x="92310" y="87104"/>
                </a:cubicBezTo>
                <a:cubicBezTo>
                  <a:pt x="92429" y="86830"/>
                  <a:pt x="92548" y="86580"/>
                  <a:pt x="92667" y="86330"/>
                </a:cubicBezTo>
                <a:cubicBezTo>
                  <a:pt x="93703" y="85508"/>
                  <a:pt x="94703" y="84651"/>
                  <a:pt x="95667" y="83758"/>
                </a:cubicBezTo>
                <a:close/>
                <a:moveTo>
                  <a:pt x="64163" y="86127"/>
                </a:moveTo>
                <a:lnTo>
                  <a:pt x="64163" y="86127"/>
                </a:lnTo>
                <a:cubicBezTo>
                  <a:pt x="65223" y="86437"/>
                  <a:pt x="66283" y="86746"/>
                  <a:pt x="67295" y="87068"/>
                </a:cubicBezTo>
                <a:cubicBezTo>
                  <a:pt x="69974" y="87937"/>
                  <a:pt x="72664" y="88794"/>
                  <a:pt x="75343" y="89663"/>
                </a:cubicBezTo>
                <a:cubicBezTo>
                  <a:pt x="75486" y="89783"/>
                  <a:pt x="75653" y="89890"/>
                  <a:pt x="75819" y="89985"/>
                </a:cubicBezTo>
                <a:cubicBezTo>
                  <a:pt x="73986" y="89378"/>
                  <a:pt x="72140" y="88771"/>
                  <a:pt x="70307" y="88175"/>
                </a:cubicBezTo>
                <a:cubicBezTo>
                  <a:pt x="68259" y="87508"/>
                  <a:pt x="66199" y="86818"/>
                  <a:pt x="64163" y="86127"/>
                </a:cubicBezTo>
                <a:close/>
                <a:moveTo>
                  <a:pt x="54841" y="76233"/>
                </a:moveTo>
                <a:cubicBezTo>
                  <a:pt x="60103" y="77710"/>
                  <a:pt x="65354" y="79186"/>
                  <a:pt x="70605" y="80674"/>
                </a:cubicBezTo>
                <a:cubicBezTo>
                  <a:pt x="73569" y="81508"/>
                  <a:pt x="76558" y="82294"/>
                  <a:pt x="79499" y="83246"/>
                </a:cubicBezTo>
                <a:cubicBezTo>
                  <a:pt x="83142" y="84401"/>
                  <a:pt x="87857" y="85758"/>
                  <a:pt x="90750" y="88401"/>
                </a:cubicBezTo>
                <a:cubicBezTo>
                  <a:pt x="90274" y="88794"/>
                  <a:pt x="89809" y="89199"/>
                  <a:pt x="89357" y="89616"/>
                </a:cubicBezTo>
                <a:cubicBezTo>
                  <a:pt x="89234" y="89748"/>
                  <a:pt x="89381" y="89978"/>
                  <a:pt x="89578" y="89978"/>
                </a:cubicBezTo>
                <a:cubicBezTo>
                  <a:pt x="89629" y="89978"/>
                  <a:pt x="89684" y="89962"/>
                  <a:pt x="89738" y="89925"/>
                </a:cubicBezTo>
                <a:cubicBezTo>
                  <a:pt x="91369" y="88818"/>
                  <a:pt x="92905" y="87532"/>
                  <a:pt x="94441" y="86270"/>
                </a:cubicBezTo>
                <a:lnTo>
                  <a:pt x="94441" y="86270"/>
                </a:lnTo>
                <a:cubicBezTo>
                  <a:pt x="94262" y="86639"/>
                  <a:pt x="94084" y="86996"/>
                  <a:pt x="93881" y="87366"/>
                </a:cubicBezTo>
                <a:cubicBezTo>
                  <a:pt x="93868" y="87363"/>
                  <a:pt x="93854" y="87361"/>
                  <a:pt x="93840" y="87361"/>
                </a:cubicBezTo>
                <a:cubicBezTo>
                  <a:pt x="93790" y="87361"/>
                  <a:pt x="93737" y="87379"/>
                  <a:pt x="93691" y="87425"/>
                </a:cubicBezTo>
                <a:cubicBezTo>
                  <a:pt x="92310" y="88842"/>
                  <a:pt x="90762" y="89997"/>
                  <a:pt x="89274" y="91271"/>
                </a:cubicBezTo>
                <a:cubicBezTo>
                  <a:pt x="81487" y="88592"/>
                  <a:pt x="73736" y="85830"/>
                  <a:pt x="66021" y="82948"/>
                </a:cubicBezTo>
                <a:cubicBezTo>
                  <a:pt x="64878" y="82520"/>
                  <a:pt x="63723" y="82067"/>
                  <a:pt x="62568" y="81639"/>
                </a:cubicBezTo>
                <a:cubicBezTo>
                  <a:pt x="63294" y="81031"/>
                  <a:pt x="63913" y="80269"/>
                  <a:pt x="64389" y="79472"/>
                </a:cubicBezTo>
                <a:cubicBezTo>
                  <a:pt x="64442" y="79384"/>
                  <a:pt x="64360" y="79284"/>
                  <a:pt x="64284" y="79284"/>
                </a:cubicBezTo>
                <a:cubicBezTo>
                  <a:pt x="64256" y="79284"/>
                  <a:pt x="64230" y="79297"/>
                  <a:pt x="64211" y="79329"/>
                </a:cubicBezTo>
                <a:cubicBezTo>
                  <a:pt x="63663" y="80222"/>
                  <a:pt x="62973" y="80901"/>
                  <a:pt x="62187" y="81496"/>
                </a:cubicBezTo>
                <a:cubicBezTo>
                  <a:pt x="61794" y="81341"/>
                  <a:pt x="61413" y="81198"/>
                  <a:pt x="61008" y="81043"/>
                </a:cubicBezTo>
                <a:lnTo>
                  <a:pt x="61282" y="80781"/>
                </a:lnTo>
                <a:cubicBezTo>
                  <a:pt x="61818" y="80246"/>
                  <a:pt x="62306" y="79674"/>
                  <a:pt x="62770" y="79091"/>
                </a:cubicBezTo>
                <a:cubicBezTo>
                  <a:pt x="62855" y="78988"/>
                  <a:pt x="62758" y="78874"/>
                  <a:pt x="62651" y="78874"/>
                </a:cubicBezTo>
                <a:cubicBezTo>
                  <a:pt x="62609" y="78874"/>
                  <a:pt x="62566" y="78892"/>
                  <a:pt x="62532" y="78936"/>
                </a:cubicBezTo>
                <a:cubicBezTo>
                  <a:pt x="61984" y="79555"/>
                  <a:pt x="61425" y="80139"/>
                  <a:pt x="60830" y="80698"/>
                </a:cubicBezTo>
                <a:cubicBezTo>
                  <a:pt x="60758" y="80781"/>
                  <a:pt x="60687" y="80841"/>
                  <a:pt x="60591" y="80912"/>
                </a:cubicBezTo>
                <a:cubicBezTo>
                  <a:pt x="60246" y="80781"/>
                  <a:pt x="59901" y="80639"/>
                  <a:pt x="59556" y="80520"/>
                </a:cubicBezTo>
                <a:cubicBezTo>
                  <a:pt x="59377" y="80460"/>
                  <a:pt x="59198" y="80389"/>
                  <a:pt x="59008" y="80329"/>
                </a:cubicBezTo>
                <a:cubicBezTo>
                  <a:pt x="59413" y="79888"/>
                  <a:pt x="59782" y="79388"/>
                  <a:pt x="60115" y="78936"/>
                </a:cubicBezTo>
                <a:cubicBezTo>
                  <a:pt x="60209" y="78790"/>
                  <a:pt x="60081" y="78651"/>
                  <a:pt x="59954" y="78651"/>
                </a:cubicBezTo>
                <a:cubicBezTo>
                  <a:pt x="59904" y="78651"/>
                  <a:pt x="59854" y="78672"/>
                  <a:pt x="59817" y="78722"/>
                </a:cubicBezTo>
                <a:cubicBezTo>
                  <a:pt x="59425" y="79257"/>
                  <a:pt x="58996" y="79722"/>
                  <a:pt x="58555" y="80186"/>
                </a:cubicBezTo>
                <a:cubicBezTo>
                  <a:pt x="57996" y="80008"/>
                  <a:pt x="57436" y="79829"/>
                  <a:pt x="56865" y="79650"/>
                </a:cubicBezTo>
                <a:cubicBezTo>
                  <a:pt x="57270" y="79150"/>
                  <a:pt x="57627" y="78650"/>
                  <a:pt x="57984" y="78162"/>
                </a:cubicBezTo>
                <a:cubicBezTo>
                  <a:pt x="58061" y="78051"/>
                  <a:pt x="57960" y="77934"/>
                  <a:pt x="57857" y="77934"/>
                </a:cubicBezTo>
                <a:cubicBezTo>
                  <a:pt x="57817" y="77934"/>
                  <a:pt x="57776" y="77952"/>
                  <a:pt x="57746" y="77995"/>
                </a:cubicBezTo>
                <a:cubicBezTo>
                  <a:pt x="57365" y="78531"/>
                  <a:pt x="56924" y="79031"/>
                  <a:pt x="56496" y="79531"/>
                </a:cubicBezTo>
                <a:cubicBezTo>
                  <a:pt x="56186" y="79424"/>
                  <a:pt x="55877" y="79305"/>
                  <a:pt x="55579" y="79186"/>
                </a:cubicBezTo>
                <a:cubicBezTo>
                  <a:pt x="55841" y="78769"/>
                  <a:pt x="56067" y="78305"/>
                  <a:pt x="56246" y="77864"/>
                </a:cubicBezTo>
                <a:cubicBezTo>
                  <a:pt x="56260" y="77813"/>
                  <a:pt x="56229" y="77784"/>
                  <a:pt x="56195" y="77784"/>
                </a:cubicBezTo>
                <a:cubicBezTo>
                  <a:pt x="56174" y="77784"/>
                  <a:pt x="56152" y="77794"/>
                  <a:pt x="56138" y="77817"/>
                </a:cubicBezTo>
                <a:cubicBezTo>
                  <a:pt x="55912" y="78281"/>
                  <a:pt x="55650" y="78698"/>
                  <a:pt x="55353" y="79091"/>
                </a:cubicBezTo>
                <a:cubicBezTo>
                  <a:pt x="54995" y="78948"/>
                  <a:pt x="54650" y="78793"/>
                  <a:pt x="54341" y="78638"/>
                </a:cubicBezTo>
                <a:cubicBezTo>
                  <a:pt x="54698" y="78234"/>
                  <a:pt x="55043" y="77781"/>
                  <a:pt x="55341" y="77388"/>
                </a:cubicBezTo>
                <a:cubicBezTo>
                  <a:pt x="55429" y="77265"/>
                  <a:pt x="55308" y="77129"/>
                  <a:pt x="55187" y="77129"/>
                </a:cubicBezTo>
                <a:cubicBezTo>
                  <a:pt x="55144" y="77129"/>
                  <a:pt x="55101" y="77145"/>
                  <a:pt x="55067" y="77186"/>
                </a:cubicBezTo>
                <a:cubicBezTo>
                  <a:pt x="54757" y="77602"/>
                  <a:pt x="54424" y="78007"/>
                  <a:pt x="54067" y="78376"/>
                </a:cubicBezTo>
                <a:lnTo>
                  <a:pt x="54007" y="78436"/>
                </a:lnTo>
                <a:cubicBezTo>
                  <a:pt x="53924" y="78376"/>
                  <a:pt x="53817" y="78341"/>
                  <a:pt x="53733" y="78281"/>
                </a:cubicBezTo>
                <a:cubicBezTo>
                  <a:pt x="53614" y="78186"/>
                  <a:pt x="53495" y="78079"/>
                  <a:pt x="53388" y="77960"/>
                </a:cubicBezTo>
                <a:cubicBezTo>
                  <a:pt x="53876" y="77400"/>
                  <a:pt x="54353" y="76817"/>
                  <a:pt x="54829" y="76257"/>
                </a:cubicBezTo>
                <a:cubicBezTo>
                  <a:pt x="54829" y="76257"/>
                  <a:pt x="54829" y="76233"/>
                  <a:pt x="54841" y="76233"/>
                </a:cubicBezTo>
                <a:close/>
                <a:moveTo>
                  <a:pt x="93286" y="88592"/>
                </a:moveTo>
                <a:lnTo>
                  <a:pt x="93286" y="88592"/>
                </a:lnTo>
                <a:cubicBezTo>
                  <a:pt x="93048" y="89056"/>
                  <a:pt x="92810" y="89533"/>
                  <a:pt x="92572" y="90009"/>
                </a:cubicBezTo>
                <a:cubicBezTo>
                  <a:pt x="91881" y="90568"/>
                  <a:pt x="91143" y="91104"/>
                  <a:pt x="90428" y="91652"/>
                </a:cubicBezTo>
                <a:cubicBezTo>
                  <a:pt x="90286" y="91616"/>
                  <a:pt x="90155" y="91557"/>
                  <a:pt x="90000" y="91509"/>
                </a:cubicBezTo>
                <a:cubicBezTo>
                  <a:pt x="91190" y="90676"/>
                  <a:pt x="92274" y="89628"/>
                  <a:pt x="93286" y="88592"/>
                </a:cubicBezTo>
                <a:close/>
                <a:moveTo>
                  <a:pt x="61711" y="82234"/>
                </a:moveTo>
                <a:cubicBezTo>
                  <a:pt x="63270" y="82817"/>
                  <a:pt x="64830" y="83413"/>
                  <a:pt x="66402" y="83996"/>
                </a:cubicBezTo>
                <a:cubicBezTo>
                  <a:pt x="73772" y="86723"/>
                  <a:pt x="81189" y="89354"/>
                  <a:pt x="88654" y="91830"/>
                </a:cubicBezTo>
                <a:cubicBezTo>
                  <a:pt x="88631" y="91830"/>
                  <a:pt x="88631" y="91866"/>
                  <a:pt x="88631" y="91890"/>
                </a:cubicBezTo>
                <a:cubicBezTo>
                  <a:pt x="82868" y="89842"/>
                  <a:pt x="77034" y="87949"/>
                  <a:pt x="71295" y="85877"/>
                </a:cubicBezTo>
                <a:cubicBezTo>
                  <a:pt x="68223" y="84770"/>
                  <a:pt x="65163" y="83639"/>
                  <a:pt x="62092" y="82508"/>
                </a:cubicBezTo>
                <a:cubicBezTo>
                  <a:pt x="61913" y="82448"/>
                  <a:pt x="61734" y="82365"/>
                  <a:pt x="61556" y="82305"/>
                </a:cubicBezTo>
                <a:cubicBezTo>
                  <a:pt x="61603" y="82282"/>
                  <a:pt x="61651" y="82270"/>
                  <a:pt x="61711" y="82234"/>
                </a:cubicBezTo>
                <a:close/>
                <a:moveTo>
                  <a:pt x="91881" y="91390"/>
                </a:moveTo>
                <a:cubicBezTo>
                  <a:pt x="91774" y="91616"/>
                  <a:pt x="91667" y="91819"/>
                  <a:pt x="91560" y="92045"/>
                </a:cubicBezTo>
                <a:cubicBezTo>
                  <a:pt x="91464" y="92009"/>
                  <a:pt x="91369" y="91973"/>
                  <a:pt x="91262" y="91938"/>
                </a:cubicBezTo>
                <a:cubicBezTo>
                  <a:pt x="91476" y="91759"/>
                  <a:pt x="91679" y="91580"/>
                  <a:pt x="91881" y="91390"/>
                </a:cubicBezTo>
                <a:close/>
                <a:moveTo>
                  <a:pt x="89226" y="92009"/>
                </a:moveTo>
                <a:cubicBezTo>
                  <a:pt x="89393" y="92057"/>
                  <a:pt x="89559" y="92116"/>
                  <a:pt x="89714" y="92176"/>
                </a:cubicBezTo>
                <a:cubicBezTo>
                  <a:pt x="89690" y="92211"/>
                  <a:pt x="89655" y="92223"/>
                  <a:pt x="89631" y="92247"/>
                </a:cubicBezTo>
                <a:lnTo>
                  <a:pt x="89143" y="92069"/>
                </a:lnTo>
                <a:cubicBezTo>
                  <a:pt x="89166" y="92057"/>
                  <a:pt x="89202" y="92033"/>
                  <a:pt x="89226" y="92009"/>
                </a:cubicBezTo>
                <a:close/>
                <a:moveTo>
                  <a:pt x="91821" y="92902"/>
                </a:moveTo>
                <a:cubicBezTo>
                  <a:pt x="91811" y="92921"/>
                  <a:pt x="91800" y="92940"/>
                  <a:pt x="91790" y="92958"/>
                </a:cubicBezTo>
                <a:lnTo>
                  <a:pt x="91790" y="92958"/>
                </a:lnTo>
                <a:cubicBezTo>
                  <a:pt x="91789" y="92952"/>
                  <a:pt x="91788" y="92945"/>
                  <a:pt x="91786" y="92938"/>
                </a:cubicBezTo>
                <a:lnTo>
                  <a:pt x="91786" y="92902"/>
                </a:lnTo>
                <a:close/>
                <a:moveTo>
                  <a:pt x="90631" y="92485"/>
                </a:moveTo>
                <a:cubicBezTo>
                  <a:pt x="90881" y="92569"/>
                  <a:pt x="91119" y="92640"/>
                  <a:pt x="91357" y="92711"/>
                </a:cubicBezTo>
                <a:cubicBezTo>
                  <a:pt x="91417" y="92831"/>
                  <a:pt x="91536" y="92902"/>
                  <a:pt x="91679" y="92926"/>
                </a:cubicBezTo>
                <a:cubicBezTo>
                  <a:pt x="91658" y="92968"/>
                  <a:pt x="91711" y="93006"/>
                  <a:pt x="91751" y="93006"/>
                </a:cubicBezTo>
                <a:cubicBezTo>
                  <a:pt x="91756" y="93006"/>
                  <a:pt x="91761" y="93005"/>
                  <a:pt x="91766" y="93003"/>
                </a:cubicBezTo>
                <a:lnTo>
                  <a:pt x="91766" y="93003"/>
                </a:lnTo>
                <a:cubicBezTo>
                  <a:pt x="91696" y="93137"/>
                  <a:pt x="91635" y="93272"/>
                  <a:pt x="91560" y="93414"/>
                </a:cubicBezTo>
                <a:cubicBezTo>
                  <a:pt x="91560" y="93152"/>
                  <a:pt x="91429" y="92902"/>
                  <a:pt x="91107" y="92783"/>
                </a:cubicBezTo>
                <a:cubicBezTo>
                  <a:pt x="90905" y="92711"/>
                  <a:pt x="90714" y="92652"/>
                  <a:pt x="90524" y="92581"/>
                </a:cubicBezTo>
                <a:cubicBezTo>
                  <a:pt x="90548" y="92545"/>
                  <a:pt x="90595" y="92521"/>
                  <a:pt x="90631" y="92485"/>
                </a:cubicBezTo>
                <a:close/>
                <a:moveTo>
                  <a:pt x="82213" y="92128"/>
                </a:moveTo>
                <a:lnTo>
                  <a:pt x="82213" y="92128"/>
                </a:lnTo>
                <a:cubicBezTo>
                  <a:pt x="82487" y="92188"/>
                  <a:pt x="82749" y="92247"/>
                  <a:pt x="83023" y="92330"/>
                </a:cubicBezTo>
                <a:cubicBezTo>
                  <a:pt x="83189" y="92366"/>
                  <a:pt x="84487" y="92962"/>
                  <a:pt x="85964" y="93604"/>
                </a:cubicBezTo>
                <a:cubicBezTo>
                  <a:pt x="84416" y="93021"/>
                  <a:pt x="82999" y="92450"/>
                  <a:pt x="82213" y="92128"/>
                </a:cubicBezTo>
                <a:close/>
                <a:moveTo>
                  <a:pt x="91071" y="94390"/>
                </a:moveTo>
                <a:cubicBezTo>
                  <a:pt x="91059" y="94438"/>
                  <a:pt x="91059" y="94450"/>
                  <a:pt x="91048" y="94474"/>
                </a:cubicBezTo>
                <a:cubicBezTo>
                  <a:pt x="91024" y="94438"/>
                  <a:pt x="91012" y="94426"/>
                  <a:pt x="91000" y="94414"/>
                </a:cubicBezTo>
                <a:cubicBezTo>
                  <a:pt x="91024" y="94414"/>
                  <a:pt x="91048" y="94390"/>
                  <a:pt x="91071" y="94390"/>
                </a:cubicBezTo>
                <a:close/>
                <a:moveTo>
                  <a:pt x="92453" y="94914"/>
                </a:moveTo>
                <a:cubicBezTo>
                  <a:pt x="92476" y="95045"/>
                  <a:pt x="92512" y="95164"/>
                  <a:pt x="92595" y="95259"/>
                </a:cubicBezTo>
                <a:cubicBezTo>
                  <a:pt x="92475" y="95293"/>
                  <a:pt x="92327" y="95308"/>
                  <a:pt x="92158" y="95308"/>
                </a:cubicBezTo>
                <a:cubicBezTo>
                  <a:pt x="92027" y="95308"/>
                  <a:pt x="91882" y="95299"/>
                  <a:pt x="91726" y="95283"/>
                </a:cubicBezTo>
                <a:cubicBezTo>
                  <a:pt x="91881" y="95283"/>
                  <a:pt x="92024" y="95248"/>
                  <a:pt x="92143" y="95164"/>
                </a:cubicBezTo>
                <a:cubicBezTo>
                  <a:pt x="92250" y="95093"/>
                  <a:pt x="92357" y="95009"/>
                  <a:pt x="92453" y="94914"/>
                </a:cubicBezTo>
                <a:close/>
                <a:moveTo>
                  <a:pt x="97917" y="86639"/>
                </a:moveTo>
                <a:cubicBezTo>
                  <a:pt x="96501" y="89616"/>
                  <a:pt x="95072" y="92592"/>
                  <a:pt x="93679" y="95557"/>
                </a:cubicBezTo>
                <a:cubicBezTo>
                  <a:pt x="93667" y="95486"/>
                  <a:pt x="93631" y="95426"/>
                  <a:pt x="93584" y="95367"/>
                </a:cubicBezTo>
                <a:cubicBezTo>
                  <a:pt x="93667" y="95307"/>
                  <a:pt x="93738" y="95212"/>
                  <a:pt x="93774" y="95093"/>
                </a:cubicBezTo>
                <a:cubicBezTo>
                  <a:pt x="95167" y="92283"/>
                  <a:pt x="96536" y="89449"/>
                  <a:pt x="97917" y="86639"/>
                </a:cubicBezTo>
                <a:close/>
                <a:moveTo>
                  <a:pt x="31417" y="0"/>
                </a:moveTo>
                <a:cubicBezTo>
                  <a:pt x="31339" y="0"/>
                  <a:pt x="31260" y="40"/>
                  <a:pt x="31231" y="129"/>
                </a:cubicBezTo>
                <a:cubicBezTo>
                  <a:pt x="31207" y="129"/>
                  <a:pt x="31207" y="105"/>
                  <a:pt x="31195" y="105"/>
                </a:cubicBezTo>
                <a:cubicBezTo>
                  <a:pt x="31160" y="75"/>
                  <a:pt x="31121" y="62"/>
                  <a:pt x="31082" y="62"/>
                </a:cubicBezTo>
                <a:cubicBezTo>
                  <a:pt x="30922" y="62"/>
                  <a:pt x="30763" y="283"/>
                  <a:pt x="30897" y="426"/>
                </a:cubicBezTo>
                <a:cubicBezTo>
                  <a:pt x="30957" y="486"/>
                  <a:pt x="31016" y="522"/>
                  <a:pt x="31064" y="581"/>
                </a:cubicBezTo>
                <a:cubicBezTo>
                  <a:pt x="30492" y="2391"/>
                  <a:pt x="29945" y="4189"/>
                  <a:pt x="29397" y="5987"/>
                </a:cubicBezTo>
                <a:cubicBezTo>
                  <a:pt x="29397" y="5987"/>
                  <a:pt x="29397" y="5975"/>
                  <a:pt x="29385" y="5975"/>
                </a:cubicBezTo>
                <a:cubicBezTo>
                  <a:pt x="27909" y="5606"/>
                  <a:pt x="26825" y="4784"/>
                  <a:pt x="25825" y="3653"/>
                </a:cubicBezTo>
                <a:cubicBezTo>
                  <a:pt x="25763" y="3579"/>
                  <a:pt x="25689" y="3548"/>
                  <a:pt x="25618" y="3548"/>
                </a:cubicBezTo>
                <a:cubicBezTo>
                  <a:pt x="25414" y="3548"/>
                  <a:pt x="25229" y="3799"/>
                  <a:pt x="25397" y="4010"/>
                </a:cubicBezTo>
                <a:lnTo>
                  <a:pt x="25408" y="4022"/>
                </a:lnTo>
                <a:cubicBezTo>
                  <a:pt x="19860" y="20155"/>
                  <a:pt x="15610" y="36812"/>
                  <a:pt x="10657" y="53135"/>
                </a:cubicBezTo>
                <a:cubicBezTo>
                  <a:pt x="10580" y="53423"/>
                  <a:pt x="10819" y="53625"/>
                  <a:pt x="11040" y="53625"/>
                </a:cubicBezTo>
                <a:cubicBezTo>
                  <a:pt x="11093" y="53625"/>
                  <a:pt x="11146" y="53613"/>
                  <a:pt x="11192" y="53588"/>
                </a:cubicBezTo>
                <a:cubicBezTo>
                  <a:pt x="17324" y="57017"/>
                  <a:pt x="23968" y="59684"/>
                  <a:pt x="30338" y="62613"/>
                </a:cubicBezTo>
                <a:cubicBezTo>
                  <a:pt x="36267" y="65339"/>
                  <a:pt x="42411" y="67827"/>
                  <a:pt x="47661" y="71721"/>
                </a:cubicBezTo>
                <a:cubicBezTo>
                  <a:pt x="47578" y="71721"/>
                  <a:pt x="47506" y="71745"/>
                  <a:pt x="47435" y="71757"/>
                </a:cubicBezTo>
                <a:cubicBezTo>
                  <a:pt x="40494" y="68613"/>
                  <a:pt x="33564" y="65458"/>
                  <a:pt x="26623" y="62339"/>
                </a:cubicBezTo>
                <a:cubicBezTo>
                  <a:pt x="23277" y="60839"/>
                  <a:pt x="19920" y="59303"/>
                  <a:pt x="16407" y="58219"/>
                </a:cubicBezTo>
                <a:cubicBezTo>
                  <a:pt x="14931" y="57755"/>
                  <a:pt x="13407" y="57540"/>
                  <a:pt x="11954" y="57112"/>
                </a:cubicBezTo>
                <a:cubicBezTo>
                  <a:pt x="11049" y="56850"/>
                  <a:pt x="9264" y="56636"/>
                  <a:pt x="8847" y="55600"/>
                </a:cubicBezTo>
                <a:cubicBezTo>
                  <a:pt x="8573" y="54957"/>
                  <a:pt x="9573" y="52826"/>
                  <a:pt x="9752" y="52183"/>
                </a:cubicBezTo>
                <a:cubicBezTo>
                  <a:pt x="13193" y="39050"/>
                  <a:pt x="16741" y="25548"/>
                  <a:pt x="18967" y="12047"/>
                </a:cubicBezTo>
                <a:cubicBezTo>
                  <a:pt x="19098" y="11821"/>
                  <a:pt x="19217" y="11618"/>
                  <a:pt x="19348" y="11392"/>
                </a:cubicBezTo>
                <a:cubicBezTo>
                  <a:pt x="19467" y="11201"/>
                  <a:pt x="19301" y="10987"/>
                  <a:pt x="19122" y="10987"/>
                </a:cubicBezTo>
                <a:cubicBezTo>
                  <a:pt x="19360" y="9475"/>
                  <a:pt x="19586" y="7939"/>
                  <a:pt x="19801" y="6427"/>
                </a:cubicBezTo>
                <a:cubicBezTo>
                  <a:pt x="20253" y="6725"/>
                  <a:pt x="20813" y="6903"/>
                  <a:pt x="21265" y="7201"/>
                </a:cubicBezTo>
                <a:cubicBezTo>
                  <a:pt x="21848" y="7558"/>
                  <a:pt x="22372" y="7987"/>
                  <a:pt x="22896" y="8415"/>
                </a:cubicBezTo>
                <a:cubicBezTo>
                  <a:pt x="22946" y="8455"/>
                  <a:pt x="22996" y="8472"/>
                  <a:pt x="23044" y="8472"/>
                </a:cubicBezTo>
                <a:cubicBezTo>
                  <a:pt x="23225" y="8472"/>
                  <a:pt x="23362" y="8226"/>
                  <a:pt x="23230" y="8046"/>
                </a:cubicBezTo>
                <a:cubicBezTo>
                  <a:pt x="22513" y="7064"/>
                  <a:pt x="21035" y="5769"/>
                  <a:pt x="19719" y="5769"/>
                </a:cubicBezTo>
                <a:cubicBezTo>
                  <a:pt x="19678" y="5769"/>
                  <a:pt x="19638" y="5770"/>
                  <a:pt x="19598" y="5772"/>
                </a:cubicBezTo>
                <a:cubicBezTo>
                  <a:pt x="19360" y="5784"/>
                  <a:pt x="19360" y="6082"/>
                  <a:pt x="19503" y="6213"/>
                </a:cubicBezTo>
                <a:cubicBezTo>
                  <a:pt x="19515" y="6225"/>
                  <a:pt x="19527" y="6225"/>
                  <a:pt x="19539" y="6248"/>
                </a:cubicBezTo>
                <a:cubicBezTo>
                  <a:pt x="19396" y="6808"/>
                  <a:pt x="19265" y="7368"/>
                  <a:pt x="19122" y="7939"/>
                </a:cubicBezTo>
                <a:cubicBezTo>
                  <a:pt x="19098" y="7880"/>
                  <a:pt x="19050" y="7820"/>
                  <a:pt x="19027" y="7761"/>
                </a:cubicBezTo>
                <a:cubicBezTo>
                  <a:pt x="18974" y="7666"/>
                  <a:pt x="18894" y="7627"/>
                  <a:pt x="18795" y="7627"/>
                </a:cubicBezTo>
                <a:cubicBezTo>
                  <a:pt x="18781" y="7627"/>
                  <a:pt x="18767" y="7628"/>
                  <a:pt x="18753" y="7630"/>
                </a:cubicBezTo>
                <a:cubicBezTo>
                  <a:pt x="18408" y="7653"/>
                  <a:pt x="18110" y="7796"/>
                  <a:pt x="17848" y="7987"/>
                </a:cubicBezTo>
                <a:cubicBezTo>
                  <a:pt x="17669" y="7975"/>
                  <a:pt x="17503" y="7951"/>
                  <a:pt x="17324" y="7927"/>
                </a:cubicBezTo>
                <a:cubicBezTo>
                  <a:pt x="16698" y="7811"/>
                  <a:pt x="16084" y="7402"/>
                  <a:pt x="15459" y="7402"/>
                </a:cubicBezTo>
                <a:cubicBezTo>
                  <a:pt x="15442" y="7402"/>
                  <a:pt x="15424" y="7403"/>
                  <a:pt x="15407" y="7403"/>
                </a:cubicBezTo>
                <a:cubicBezTo>
                  <a:pt x="15300" y="7403"/>
                  <a:pt x="15229" y="7463"/>
                  <a:pt x="15181" y="7522"/>
                </a:cubicBezTo>
                <a:cubicBezTo>
                  <a:pt x="15217" y="7380"/>
                  <a:pt x="15240" y="7225"/>
                  <a:pt x="15252" y="7082"/>
                </a:cubicBezTo>
                <a:cubicBezTo>
                  <a:pt x="15267" y="7018"/>
                  <a:pt x="15217" y="6979"/>
                  <a:pt x="15164" y="6979"/>
                </a:cubicBezTo>
                <a:cubicBezTo>
                  <a:pt x="15129" y="6979"/>
                  <a:pt x="15093" y="6996"/>
                  <a:pt x="15074" y="7034"/>
                </a:cubicBezTo>
                <a:cubicBezTo>
                  <a:pt x="11883" y="15690"/>
                  <a:pt x="10097" y="25060"/>
                  <a:pt x="7751" y="33990"/>
                </a:cubicBezTo>
                <a:cubicBezTo>
                  <a:pt x="5465" y="42777"/>
                  <a:pt x="3132" y="51564"/>
                  <a:pt x="834" y="60362"/>
                </a:cubicBezTo>
                <a:cubicBezTo>
                  <a:pt x="572" y="60898"/>
                  <a:pt x="298" y="61446"/>
                  <a:pt x="72" y="61993"/>
                </a:cubicBezTo>
                <a:cubicBezTo>
                  <a:pt x="0" y="62172"/>
                  <a:pt x="120" y="62363"/>
                  <a:pt x="286" y="62422"/>
                </a:cubicBezTo>
                <a:cubicBezTo>
                  <a:pt x="7037" y="65268"/>
                  <a:pt x="13978" y="67744"/>
                  <a:pt x="20825" y="70340"/>
                </a:cubicBezTo>
                <a:cubicBezTo>
                  <a:pt x="27599" y="72911"/>
                  <a:pt x="34445" y="76209"/>
                  <a:pt x="41446" y="78043"/>
                </a:cubicBezTo>
                <a:cubicBezTo>
                  <a:pt x="41477" y="78051"/>
                  <a:pt x="41505" y="78055"/>
                  <a:pt x="41532" y="78055"/>
                </a:cubicBezTo>
                <a:cubicBezTo>
                  <a:pt x="41746" y="78055"/>
                  <a:pt x="41839" y="77821"/>
                  <a:pt x="41744" y="77662"/>
                </a:cubicBezTo>
                <a:lnTo>
                  <a:pt x="41744" y="77662"/>
                </a:lnTo>
                <a:lnTo>
                  <a:pt x="42018" y="77757"/>
                </a:lnTo>
                <a:cubicBezTo>
                  <a:pt x="42018" y="77781"/>
                  <a:pt x="42018" y="77817"/>
                  <a:pt x="42041" y="77829"/>
                </a:cubicBezTo>
                <a:cubicBezTo>
                  <a:pt x="42458" y="78222"/>
                  <a:pt x="42911" y="78555"/>
                  <a:pt x="43375" y="78841"/>
                </a:cubicBezTo>
                <a:cubicBezTo>
                  <a:pt x="44488" y="81013"/>
                  <a:pt x="47024" y="82582"/>
                  <a:pt x="49457" y="82582"/>
                </a:cubicBezTo>
                <a:cubicBezTo>
                  <a:pt x="49758" y="82582"/>
                  <a:pt x="50057" y="82558"/>
                  <a:pt x="50352" y="82508"/>
                </a:cubicBezTo>
                <a:cubicBezTo>
                  <a:pt x="50622" y="82544"/>
                  <a:pt x="50896" y="82558"/>
                  <a:pt x="51175" y="82558"/>
                </a:cubicBezTo>
                <a:cubicBezTo>
                  <a:pt x="51351" y="82558"/>
                  <a:pt x="51529" y="82553"/>
                  <a:pt x="51709" y="82544"/>
                </a:cubicBezTo>
                <a:cubicBezTo>
                  <a:pt x="51793" y="82603"/>
                  <a:pt x="51900" y="82663"/>
                  <a:pt x="51983" y="82746"/>
                </a:cubicBezTo>
                <a:cubicBezTo>
                  <a:pt x="51924" y="82853"/>
                  <a:pt x="51959" y="83020"/>
                  <a:pt x="52126" y="83103"/>
                </a:cubicBezTo>
                <a:cubicBezTo>
                  <a:pt x="57020" y="85437"/>
                  <a:pt x="62389" y="87068"/>
                  <a:pt x="67664" y="88759"/>
                </a:cubicBezTo>
                <a:cubicBezTo>
                  <a:pt x="67926" y="88842"/>
                  <a:pt x="68211" y="88937"/>
                  <a:pt x="68473" y="89032"/>
                </a:cubicBezTo>
                <a:cubicBezTo>
                  <a:pt x="71807" y="90187"/>
                  <a:pt x="75141" y="91307"/>
                  <a:pt x="78498" y="92461"/>
                </a:cubicBezTo>
                <a:cubicBezTo>
                  <a:pt x="83535" y="94247"/>
                  <a:pt x="88583" y="96045"/>
                  <a:pt x="93691" y="97629"/>
                </a:cubicBezTo>
                <a:cubicBezTo>
                  <a:pt x="93721" y="97635"/>
                  <a:pt x="93753" y="97639"/>
                  <a:pt x="93785" y="97639"/>
                </a:cubicBezTo>
                <a:cubicBezTo>
                  <a:pt x="93930" y="97639"/>
                  <a:pt x="94080" y="97570"/>
                  <a:pt x="94119" y="97414"/>
                </a:cubicBezTo>
                <a:cubicBezTo>
                  <a:pt x="94298" y="96831"/>
                  <a:pt x="94453" y="96260"/>
                  <a:pt x="94584" y="95676"/>
                </a:cubicBezTo>
                <a:cubicBezTo>
                  <a:pt x="98489" y="87473"/>
                  <a:pt x="102359" y="79246"/>
                  <a:pt x="106240" y="71030"/>
                </a:cubicBezTo>
                <a:cubicBezTo>
                  <a:pt x="108800" y="65625"/>
                  <a:pt x="111622" y="60255"/>
                  <a:pt x="114170" y="54790"/>
                </a:cubicBezTo>
                <a:cubicBezTo>
                  <a:pt x="114300" y="54564"/>
                  <a:pt x="114420" y="54302"/>
                  <a:pt x="114515" y="54028"/>
                </a:cubicBezTo>
                <a:cubicBezTo>
                  <a:pt x="115777" y="51266"/>
                  <a:pt x="116956" y="48480"/>
                  <a:pt x="117980" y="45658"/>
                </a:cubicBezTo>
                <a:cubicBezTo>
                  <a:pt x="118005" y="45590"/>
                  <a:pt x="117939" y="45534"/>
                  <a:pt x="117878" y="45534"/>
                </a:cubicBezTo>
                <a:cubicBezTo>
                  <a:pt x="117853" y="45534"/>
                  <a:pt x="117830" y="45543"/>
                  <a:pt x="117813" y="45563"/>
                </a:cubicBezTo>
                <a:cubicBezTo>
                  <a:pt x="117741" y="45694"/>
                  <a:pt x="117670" y="45825"/>
                  <a:pt x="117587" y="45956"/>
                </a:cubicBezTo>
                <a:cubicBezTo>
                  <a:pt x="117610" y="45872"/>
                  <a:pt x="117575" y="45789"/>
                  <a:pt x="117503" y="45706"/>
                </a:cubicBezTo>
                <a:cubicBezTo>
                  <a:pt x="117456" y="45670"/>
                  <a:pt x="117384" y="45634"/>
                  <a:pt x="117325" y="45587"/>
                </a:cubicBezTo>
                <a:cubicBezTo>
                  <a:pt x="117297" y="45485"/>
                  <a:pt x="117219" y="45412"/>
                  <a:pt x="117130" y="45412"/>
                </a:cubicBezTo>
                <a:cubicBezTo>
                  <a:pt x="117104" y="45412"/>
                  <a:pt x="117078" y="45418"/>
                  <a:pt x="117051" y="45432"/>
                </a:cubicBezTo>
                <a:cubicBezTo>
                  <a:pt x="116622" y="45218"/>
                  <a:pt x="116098" y="45098"/>
                  <a:pt x="115682" y="44872"/>
                </a:cubicBezTo>
                <a:cubicBezTo>
                  <a:pt x="115539" y="44789"/>
                  <a:pt x="115384" y="44694"/>
                  <a:pt x="115241" y="44598"/>
                </a:cubicBezTo>
                <a:cubicBezTo>
                  <a:pt x="115170" y="44277"/>
                  <a:pt x="115027" y="43979"/>
                  <a:pt x="114777" y="43741"/>
                </a:cubicBezTo>
                <a:cubicBezTo>
                  <a:pt x="114725" y="43690"/>
                  <a:pt x="114670" y="43666"/>
                  <a:pt x="114609" y="43666"/>
                </a:cubicBezTo>
                <a:cubicBezTo>
                  <a:pt x="114572" y="43666"/>
                  <a:pt x="114532" y="43675"/>
                  <a:pt x="114491" y="43694"/>
                </a:cubicBezTo>
                <a:cubicBezTo>
                  <a:pt x="114431" y="43717"/>
                  <a:pt x="114360" y="43729"/>
                  <a:pt x="114300" y="43765"/>
                </a:cubicBezTo>
                <a:cubicBezTo>
                  <a:pt x="114562" y="43241"/>
                  <a:pt x="114824" y="42717"/>
                  <a:pt x="115074" y="42205"/>
                </a:cubicBezTo>
                <a:lnTo>
                  <a:pt x="115134" y="42205"/>
                </a:lnTo>
                <a:cubicBezTo>
                  <a:pt x="115313" y="42205"/>
                  <a:pt x="115503" y="41955"/>
                  <a:pt x="115348" y="41800"/>
                </a:cubicBezTo>
                <a:cubicBezTo>
                  <a:pt x="114740" y="41222"/>
                  <a:pt x="113717" y="41018"/>
                  <a:pt x="112735" y="41018"/>
                </a:cubicBezTo>
                <a:cubicBezTo>
                  <a:pt x="112140" y="41018"/>
                  <a:pt x="111560" y="41093"/>
                  <a:pt x="111098" y="41205"/>
                </a:cubicBezTo>
                <a:cubicBezTo>
                  <a:pt x="110836" y="41265"/>
                  <a:pt x="110824" y="41705"/>
                  <a:pt x="111133" y="41705"/>
                </a:cubicBezTo>
                <a:cubicBezTo>
                  <a:pt x="111550" y="41705"/>
                  <a:pt x="111955" y="41729"/>
                  <a:pt x="112372" y="41753"/>
                </a:cubicBezTo>
                <a:cubicBezTo>
                  <a:pt x="112336" y="41753"/>
                  <a:pt x="112288" y="41765"/>
                  <a:pt x="112276" y="41800"/>
                </a:cubicBezTo>
                <a:cubicBezTo>
                  <a:pt x="111133" y="43074"/>
                  <a:pt x="109871" y="44194"/>
                  <a:pt x="108574" y="45313"/>
                </a:cubicBezTo>
                <a:cubicBezTo>
                  <a:pt x="108538" y="45337"/>
                  <a:pt x="108538" y="45372"/>
                  <a:pt x="108526" y="45384"/>
                </a:cubicBezTo>
                <a:cubicBezTo>
                  <a:pt x="109717" y="42503"/>
                  <a:pt x="110895" y="39610"/>
                  <a:pt x="112014" y="36705"/>
                </a:cubicBezTo>
                <a:lnTo>
                  <a:pt x="112038" y="36705"/>
                </a:lnTo>
                <a:cubicBezTo>
                  <a:pt x="112380" y="36636"/>
                  <a:pt x="112318" y="36142"/>
                  <a:pt x="111978" y="36142"/>
                </a:cubicBezTo>
                <a:cubicBezTo>
                  <a:pt x="111963" y="36142"/>
                  <a:pt x="111947" y="36143"/>
                  <a:pt x="111931" y="36145"/>
                </a:cubicBezTo>
                <a:cubicBezTo>
                  <a:pt x="111452" y="36218"/>
                  <a:pt x="110990" y="36258"/>
                  <a:pt x="110536" y="36258"/>
                </a:cubicBezTo>
                <a:cubicBezTo>
                  <a:pt x="109580" y="36258"/>
                  <a:pt x="108665" y="36077"/>
                  <a:pt x="107728" y="35633"/>
                </a:cubicBezTo>
                <a:lnTo>
                  <a:pt x="107716" y="35633"/>
                </a:lnTo>
                <a:cubicBezTo>
                  <a:pt x="108443" y="33907"/>
                  <a:pt x="109169" y="32168"/>
                  <a:pt x="109895" y="30430"/>
                </a:cubicBezTo>
                <a:cubicBezTo>
                  <a:pt x="109979" y="30430"/>
                  <a:pt x="110062" y="30418"/>
                  <a:pt x="110133" y="30418"/>
                </a:cubicBezTo>
                <a:cubicBezTo>
                  <a:pt x="110371" y="30394"/>
                  <a:pt x="110360" y="29978"/>
                  <a:pt x="110121" y="29978"/>
                </a:cubicBezTo>
                <a:lnTo>
                  <a:pt x="110098" y="29978"/>
                </a:lnTo>
                <a:cubicBezTo>
                  <a:pt x="110147" y="29838"/>
                  <a:pt x="110009" y="29715"/>
                  <a:pt x="109884" y="29715"/>
                </a:cubicBezTo>
                <a:cubicBezTo>
                  <a:pt x="109827" y="29715"/>
                  <a:pt x="109774" y="29740"/>
                  <a:pt x="109740" y="29799"/>
                </a:cubicBezTo>
                <a:lnTo>
                  <a:pt x="109645" y="29978"/>
                </a:lnTo>
                <a:cubicBezTo>
                  <a:pt x="109163" y="29984"/>
                  <a:pt x="108681" y="29987"/>
                  <a:pt x="108199" y="29987"/>
                </a:cubicBezTo>
                <a:cubicBezTo>
                  <a:pt x="106955" y="29987"/>
                  <a:pt x="105710" y="29968"/>
                  <a:pt x="104466" y="29942"/>
                </a:cubicBezTo>
                <a:cubicBezTo>
                  <a:pt x="104656" y="29906"/>
                  <a:pt x="104871" y="29894"/>
                  <a:pt x="105061" y="29859"/>
                </a:cubicBezTo>
                <a:cubicBezTo>
                  <a:pt x="105265" y="29836"/>
                  <a:pt x="105221" y="29534"/>
                  <a:pt x="105033" y="29534"/>
                </a:cubicBezTo>
                <a:cubicBezTo>
                  <a:pt x="105023" y="29534"/>
                  <a:pt x="105013" y="29535"/>
                  <a:pt x="105002" y="29537"/>
                </a:cubicBezTo>
                <a:cubicBezTo>
                  <a:pt x="103670" y="29709"/>
                  <a:pt x="102347" y="29789"/>
                  <a:pt x="101033" y="29789"/>
                </a:cubicBezTo>
                <a:cubicBezTo>
                  <a:pt x="95415" y="29789"/>
                  <a:pt x="89958" y="28319"/>
                  <a:pt x="84690" y="26215"/>
                </a:cubicBezTo>
                <a:cubicBezTo>
                  <a:pt x="80939" y="24719"/>
                  <a:pt x="76853" y="21769"/>
                  <a:pt x="72688" y="21769"/>
                </a:cubicBezTo>
                <a:cubicBezTo>
                  <a:pt x="72145" y="21769"/>
                  <a:pt x="71601" y="21819"/>
                  <a:pt x="71057" y="21929"/>
                </a:cubicBezTo>
                <a:cubicBezTo>
                  <a:pt x="70485" y="21977"/>
                  <a:pt x="69938" y="22048"/>
                  <a:pt x="69390" y="22179"/>
                </a:cubicBezTo>
                <a:cubicBezTo>
                  <a:pt x="69235" y="22227"/>
                  <a:pt x="69057" y="22274"/>
                  <a:pt x="68878" y="22310"/>
                </a:cubicBezTo>
                <a:cubicBezTo>
                  <a:pt x="68866" y="22096"/>
                  <a:pt x="68854" y="21869"/>
                  <a:pt x="68819" y="21643"/>
                </a:cubicBezTo>
                <a:cubicBezTo>
                  <a:pt x="68813" y="21545"/>
                  <a:pt x="68750" y="21500"/>
                  <a:pt x="68679" y="21500"/>
                </a:cubicBezTo>
                <a:cubicBezTo>
                  <a:pt x="68588" y="21500"/>
                  <a:pt x="68485" y="21575"/>
                  <a:pt x="68485" y="21703"/>
                </a:cubicBezTo>
                <a:cubicBezTo>
                  <a:pt x="68470" y="21700"/>
                  <a:pt x="68455" y="21698"/>
                  <a:pt x="68441" y="21698"/>
                </a:cubicBezTo>
                <a:cubicBezTo>
                  <a:pt x="68396" y="21698"/>
                  <a:pt x="68351" y="21712"/>
                  <a:pt x="68307" y="21738"/>
                </a:cubicBezTo>
                <a:cubicBezTo>
                  <a:pt x="68033" y="21215"/>
                  <a:pt x="67676" y="20703"/>
                  <a:pt x="67390" y="20310"/>
                </a:cubicBezTo>
                <a:cubicBezTo>
                  <a:pt x="67068" y="19845"/>
                  <a:pt x="66675" y="19429"/>
                  <a:pt x="66271" y="19024"/>
                </a:cubicBezTo>
                <a:cubicBezTo>
                  <a:pt x="63258" y="15273"/>
                  <a:pt x="57424" y="14988"/>
                  <a:pt x="53090" y="13559"/>
                </a:cubicBezTo>
                <a:cubicBezTo>
                  <a:pt x="46435" y="11356"/>
                  <a:pt x="40184" y="8261"/>
                  <a:pt x="35398" y="3058"/>
                </a:cubicBezTo>
                <a:cubicBezTo>
                  <a:pt x="35359" y="3016"/>
                  <a:pt x="35314" y="2999"/>
                  <a:pt x="35271" y="2999"/>
                </a:cubicBezTo>
                <a:cubicBezTo>
                  <a:pt x="35143" y="2999"/>
                  <a:pt x="35029" y="3153"/>
                  <a:pt x="35136" y="3260"/>
                </a:cubicBezTo>
                <a:cubicBezTo>
                  <a:pt x="35279" y="3415"/>
                  <a:pt x="35422" y="3546"/>
                  <a:pt x="35553" y="3701"/>
                </a:cubicBezTo>
                <a:cubicBezTo>
                  <a:pt x="34219" y="2605"/>
                  <a:pt x="32874" y="1522"/>
                  <a:pt x="31564" y="403"/>
                </a:cubicBezTo>
                <a:cubicBezTo>
                  <a:pt x="31588" y="343"/>
                  <a:pt x="31600" y="272"/>
                  <a:pt x="31612" y="212"/>
                </a:cubicBezTo>
                <a:cubicBezTo>
                  <a:pt x="31639" y="80"/>
                  <a:pt x="31529" y="0"/>
                  <a:pt x="314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1"/>
          <p:cNvSpPr/>
          <p:nvPr/>
        </p:nvSpPr>
        <p:spPr>
          <a:xfrm rot="1143741">
            <a:off x="3632648" y="455850"/>
            <a:ext cx="2167733" cy="2754518"/>
          </a:xfrm>
          <a:custGeom>
            <a:avLst/>
            <a:gdLst/>
            <a:ahLst/>
            <a:cxnLst/>
            <a:rect l="l" t="t" r="r" b="b"/>
            <a:pathLst>
              <a:path w="51062" h="64884" extrusionOk="0">
                <a:moveTo>
                  <a:pt x="47949" y="3049"/>
                </a:moveTo>
                <a:lnTo>
                  <a:pt x="47949" y="3049"/>
                </a:lnTo>
                <a:cubicBezTo>
                  <a:pt x="46163" y="5133"/>
                  <a:pt x="44413" y="7240"/>
                  <a:pt x="42663" y="9335"/>
                </a:cubicBezTo>
                <a:lnTo>
                  <a:pt x="42710" y="8716"/>
                </a:lnTo>
                <a:cubicBezTo>
                  <a:pt x="42782" y="7907"/>
                  <a:pt x="42937" y="7097"/>
                  <a:pt x="42889" y="6287"/>
                </a:cubicBezTo>
                <a:cubicBezTo>
                  <a:pt x="43020" y="6204"/>
                  <a:pt x="43151" y="6121"/>
                  <a:pt x="43306" y="6037"/>
                </a:cubicBezTo>
                <a:lnTo>
                  <a:pt x="43306" y="6037"/>
                </a:lnTo>
                <a:cubicBezTo>
                  <a:pt x="43151" y="6895"/>
                  <a:pt x="42949" y="7752"/>
                  <a:pt x="42758" y="8609"/>
                </a:cubicBezTo>
                <a:cubicBezTo>
                  <a:pt x="42715" y="8737"/>
                  <a:pt x="42804" y="8810"/>
                  <a:pt x="42898" y="8810"/>
                </a:cubicBezTo>
                <a:cubicBezTo>
                  <a:pt x="42961" y="8810"/>
                  <a:pt x="43027" y="8776"/>
                  <a:pt x="43056" y="8704"/>
                </a:cubicBezTo>
                <a:cubicBezTo>
                  <a:pt x="43425" y="7776"/>
                  <a:pt x="43603" y="6776"/>
                  <a:pt x="43699" y="5787"/>
                </a:cubicBezTo>
                <a:cubicBezTo>
                  <a:pt x="45139" y="4906"/>
                  <a:pt x="46568" y="4001"/>
                  <a:pt x="47949" y="3049"/>
                </a:cubicBezTo>
                <a:close/>
                <a:moveTo>
                  <a:pt x="50045" y="1513"/>
                </a:moveTo>
                <a:lnTo>
                  <a:pt x="50045" y="1513"/>
                </a:lnTo>
                <a:cubicBezTo>
                  <a:pt x="49902" y="1942"/>
                  <a:pt x="49140" y="3609"/>
                  <a:pt x="48961" y="4275"/>
                </a:cubicBezTo>
                <a:cubicBezTo>
                  <a:pt x="48533" y="5883"/>
                  <a:pt x="48223" y="7609"/>
                  <a:pt x="47818" y="9312"/>
                </a:cubicBezTo>
                <a:lnTo>
                  <a:pt x="47771" y="9312"/>
                </a:lnTo>
                <a:cubicBezTo>
                  <a:pt x="46092" y="9716"/>
                  <a:pt x="44270" y="10252"/>
                  <a:pt x="42603" y="11026"/>
                </a:cubicBezTo>
                <a:cubicBezTo>
                  <a:pt x="43353" y="10074"/>
                  <a:pt x="44115" y="9133"/>
                  <a:pt x="44854" y="8181"/>
                </a:cubicBezTo>
                <a:cubicBezTo>
                  <a:pt x="46342" y="6287"/>
                  <a:pt x="48294" y="4359"/>
                  <a:pt x="49497" y="2287"/>
                </a:cubicBezTo>
                <a:cubicBezTo>
                  <a:pt x="49664" y="1989"/>
                  <a:pt x="49795" y="1775"/>
                  <a:pt x="49878" y="1644"/>
                </a:cubicBezTo>
                <a:cubicBezTo>
                  <a:pt x="49949" y="1596"/>
                  <a:pt x="49997" y="1561"/>
                  <a:pt x="50045" y="1513"/>
                </a:cubicBezTo>
                <a:close/>
                <a:moveTo>
                  <a:pt x="42603" y="6454"/>
                </a:moveTo>
                <a:cubicBezTo>
                  <a:pt x="42389" y="7049"/>
                  <a:pt x="42306" y="7704"/>
                  <a:pt x="42234" y="8359"/>
                </a:cubicBezTo>
                <a:cubicBezTo>
                  <a:pt x="42175" y="8895"/>
                  <a:pt x="42115" y="9443"/>
                  <a:pt x="42115" y="9990"/>
                </a:cubicBezTo>
                <a:cubicBezTo>
                  <a:pt x="41817" y="10371"/>
                  <a:pt x="41508" y="10717"/>
                  <a:pt x="41210" y="11098"/>
                </a:cubicBezTo>
                <a:cubicBezTo>
                  <a:pt x="41532" y="9740"/>
                  <a:pt x="41770" y="8312"/>
                  <a:pt x="41817" y="6930"/>
                </a:cubicBezTo>
                <a:cubicBezTo>
                  <a:pt x="42091" y="6764"/>
                  <a:pt x="42341" y="6609"/>
                  <a:pt x="42603" y="6454"/>
                </a:cubicBezTo>
                <a:close/>
                <a:moveTo>
                  <a:pt x="41377" y="7192"/>
                </a:moveTo>
                <a:lnTo>
                  <a:pt x="41377" y="7192"/>
                </a:lnTo>
                <a:cubicBezTo>
                  <a:pt x="41032" y="8597"/>
                  <a:pt x="40865" y="10086"/>
                  <a:pt x="40805" y="11514"/>
                </a:cubicBezTo>
                <a:cubicBezTo>
                  <a:pt x="40805" y="11526"/>
                  <a:pt x="40817" y="11538"/>
                  <a:pt x="40817" y="11562"/>
                </a:cubicBezTo>
                <a:cubicBezTo>
                  <a:pt x="40698" y="11705"/>
                  <a:pt x="40567" y="11860"/>
                  <a:pt x="40448" y="12002"/>
                </a:cubicBezTo>
                <a:cubicBezTo>
                  <a:pt x="40567" y="11300"/>
                  <a:pt x="40627" y="10586"/>
                  <a:pt x="40674" y="9871"/>
                </a:cubicBezTo>
                <a:cubicBezTo>
                  <a:pt x="40722" y="9181"/>
                  <a:pt x="40817" y="8323"/>
                  <a:pt x="40746" y="7561"/>
                </a:cubicBezTo>
                <a:cubicBezTo>
                  <a:pt x="40948" y="7454"/>
                  <a:pt x="41163" y="7311"/>
                  <a:pt x="41377" y="7192"/>
                </a:cubicBezTo>
                <a:close/>
                <a:moveTo>
                  <a:pt x="40210" y="7895"/>
                </a:moveTo>
                <a:cubicBezTo>
                  <a:pt x="40186" y="8383"/>
                  <a:pt x="40198" y="8883"/>
                  <a:pt x="40151" y="9324"/>
                </a:cubicBezTo>
                <a:cubicBezTo>
                  <a:pt x="40067" y="10455"/>
                  <a:pt x="39912" y="11574"/>
                  <a:pt x="39805" y="12693"/>
                </a:cubicBezTo>
                <a:cubicBezTo>
                  <a:pt x="39662" y="12812"/>
                  <a:pt x="39496" y="12931"/>
                  <a:pt x="39365" y="13062"/>
                </a:cubicBezTo>
                <a:cubicBezTo>
                  <a:pt x="39627" y="11479"/>
                  <a:pt x="39710" y="9847"/>
                  <a:pt x="39603" y="8264"/>
                </a:cubicBezTo>
                <a:cubicBezTo>
                  <a:pt x="39805" y="8145"/>
                  <a:pt x="40008" y="8014"/>
                  <a:pt x="40210" y="7895"/>
                </a:cubicBezTo>
                <a:close/>
                <a:moveTo>
                  <a:pt x="11076" y="46590"/>
                </a:moveTo>
                <a:cubicBezTo>
                  <a:pt x="10849" y="46959"/>
                  <a:pt x="10623" y="47340"/>
                  <a:pt x="10397" y="47685"/>
                </a:cubicBezTo>
                <a:cubicBezTo>
                  <a:pt x="10325" y="47721"/>
                  <a:pt x="10278" y="47733"/>
                  <a:pt x="10218" y="47757"/>
                </a:cubicBezTo>
                <a:lnTo>
                  <a:pt x="11076" y="46590"/>
                </a:lnTo>
                <a:close/>
                <a:moveTo>
                  <a:pt x="9766" y="48674"/>
                </a:moveTo>
                <a:cubicBezTo>
                  <a:pt x="9528" y="49019"/>
                  <a:pt x="9290" y="49376"/>
                  <a:pt x="9016" y="49733"/>
                </a:cubicBezTo>
                <a:cubicBezTo>
                  <a:pt x="8980" y="49706"/>
                  <a:pt x="8958" y="49693"/>
                  <a:pt x="8924" y="49693"/>
                </a:cubicBezTo>
                <a:cubicBezTo>
                  <a:pt x="8912" y="49693"/>
                  <a:pt x="8900" y="49695"/>
                  <a:pt x="8885" y="49698"/>
                </a:cubicBezTo>
                <a:cubicBezTo>
                  <a:pt x="9111" y="49364"/>
                  <a:pt x="9325" y="49019"/>
                  <a:pt x="9563" y="48686"/>
                </a:cubicBezTo>
                <a:cubicBezTo>
                  <a:pt x="9623" y="48686"/>
                  <a:pt x="9706" y="48674"/>
                  <a:pt x="9766" y="48674"/>
                </a:cubicBezTo>
                <a:close/>
                <a:moveTo>
                  <a:pt x="39329" y="8454"/>
                </a:moveTo>
                <a:lnTo>
                  <a:pt x="39329" y="8454"/>
                </a:lnTo>
                <a:cubicBezTo>
                  <a:pt x="39198" y="10395"/>
                  <a:pt x="38936" y="12300"/>
                  <a:pt x="38650" y="14205"/>
                </a:cubicBezTo>
                <a:cubicBezTo>
                  <a:pt x="38377" y="14538"/>
                  <a:pt x="38103" y="14860"/>
                  <a:pt x="37829" y="15193"/>
                </a:cubicBezTo>
                <a:cubicBezTo>
                  <a:pt x="37960" y="14598"/>
                  <a:pt x="38007" y="13943"/>
                  <a:pt x="38019" y="13372"/>
                </a:cubicBezTo>
                <a:cubicBezTo>
                  <a:pt x="38019" y="13282"/>
                  <a:pt x="37954" y="13238"/>
                  <a:pt x="37888" y="13238"/>
                </a:cubicBezTo>
                <a:cubicBezTo>
                  <a:pt x="37823" y="13238"/>
                  <a:pt x="37757" y="13282"/>
                  <a:pt x="37757" y="13372"/>
                </a:cubicBezTo>
                <a:cubicBezTo>
                  <a:pt x="37710" y="14265"/>
                  <a:pt x="37424" y="15050"/>
                  <a:pt x="37245" y="15884"/>
                </a:cubicBezTo>
                <a:cubicBezTo>
                  <a:pt x="37210" y="15932"/>
                  <a:pt x="37174" y="15979"/>
                  <a:pt x="37126" y="16027"/>
                </a:cubicBezTo>
                <a:cubicBezTo>
                  <a:pt x="37341" y="15086"/>
                  <a:pt x="37531" y="14146"/>
                  <a:pt x="37769" y="13205"/>
                </a:cubicBezTo>
                <a:cubicBezTo>
                  <a:pt x="37806" y="13075"/>
                  <a:pt x="37687" y="12984"/>
                  <a:pt x="37576" y="12984"/>
                </a:cubicBezTo>
                <a:cubicBezTo>
                  <a:pt x="37504" y="12984"/>
                  <a:pt x="37435" y="13021"/>
                  <a:pt x="37412" y="13110"/>
                </a:cubicBezTo>
                <a:cubicBezTo>
                  <a:pt x="37126" y="14277"/>
                  <a:pt x="36817" y="15467"/>
                  <a:pt x="36591" y="16658"/>
                </a:cubicBezTo>
                <a:cubicBezTo>
                  <a:pt x="36460" y="16824"/>
                  <a:pt x="36305" y="16991"/>
                  <a:pt x="36174" y="17158"/>
                </a:cubicBezTo>
                <a:cubicBezTo>
                  <a:pt x="36352" y="16146"/>
                  <a:pt x="36472" y="15134"/>
                  <a:pt x="36555" y="14098"/>
                </a:cubicBezTo>
                <a:cubicBezTo>
                  <a:pt x="36561" y="14023"/>
                  <a:pt x="36506" y="13988"/>
                  <a:pt x="36446" y="13988"/>
                </a:cubicBezTo>
                <a:cubicBezTo>
                  <a:pt x="36392" y="13988"/>
                  <a:pt x="36334" y="14017"/>
                  <a:pt x="36317" y="14074"/>
                </a:cubicBezTo>
                <a:cubicBezTo>
                  <a:pt x="36281" y="14157"/>
                  <a:pt x="36233" y="14241"/>
                  <a:pt x="36210" y="14324"/>
                </a:cubicBezTo>
                <a:cubicBezTo>
                  <a:pt x="36174" y="14384"/>
                  <a:pt x="36222" y="14431"/>
                  <a:pt x="36269" y="14455"/>
                </a:cubicBezTo>
                <a:cubicBezTo>
                  <a:pt x="36150" y="15515"/>
                  <a:pt x="35983" y="16574"/>
                  <a:pt x="35793" y="17634"/>
                </a:cubicBezTo>
                <a:cubicBezTo>
                  <a:pt x="35579" y="17872"/>
                  <a:pt x="35376" y="18122"/>
                  <a:pt x="35162" y="18360"/>
                </a:cubicBezTo>
                <a:cubicBezTo>
                  <a:pt x="35567" y="16074"/>
                  <a:pt x="35936" y="13800"/>
                  <a:pt x="36388" y="11526"/>
                </a:cubicBezTo>
                <a:cubicBezTo>
                  <a:pt x="36403" y="11455"/>
                  <a:pt x="36344" y="11404"/>
                  <a:pt x="36287" y="11404"/>
                </a:cubicBezTo>
                <a:cubicBezTo>
                  <a:pt x="36249" y="11404"/>
                  <a:pt x="36212" y="11426"/>
                  <a:pt x="36198" y="11479"/>
                </a:cubicBezTo>
                <a:cubicBezTo>
                  <a:pt x="35495" y="13884"/>
                  <a:pt x="34948" y="16396"/>
                  <a:pt x="34686" y="18896"/>
                </a:cubicBezTo>
                <a:cubicBezTo>
                  <a:pt x="33900" y="19813"/>
                  <a:pt x="33114" y="20742"/>
                  <a:pt x="32304" y="21646"/>
                </a:cubicBezTo>
                <a:cubicBezTo>
                  <a:pt x="32935" y="18860"/>
                  <a:pt x="33590" y="15812"/>
                  <a:pt x="33543" y="12991"/>
                </a:cubicBezTo>
                <a:cubicBezTo>
                  <a:pt x="33543" y="12919"/>
                  <a:pt x="33492" y="12884"/>
                  <a:pt x="33441" y="12884"/>
                </a:cubicBezTo>
                <a:cubicBezTo>
                  <a:pt x="33391" y="12884"/>
                  <a:pt x="33340" y="12919"/>
                  <a:pt x="33340" y="12991"/>
                </a:cubicBezTo>
                <a:cubicBezTo>
                  <a:pt x="33340" y="13145"/>
                  <a:pt x="33340" y="13324"/>
                  <a:pt x="33316" y="13491"/>
                </a:cubicBezTo>
                <a:cubicBezTo>
                  <a:pt x="33316" y="13515"/>
                  <a:pt x="33340" y="13515"/>
                  <a:pt x="33352" y="13538"/>
                </a:cubicBezTo>
                <a:cubicBezTo>
                  <a:pt x="33043" y="13646"/>
                  <a:pt x="32923" y="13896"/>
                  <a:pt x="33043" y="14324"/>
                </a:cubicBezTo>
                <a:cubicBezTo>
                  <a:pt x="32995" y="14574"/>
                  <a:pt x="32959" y="14836"/>
                  <a:pt x="32935" y="15086"/>
                </a:cubicBezTo>
                <a:cubicBezTo>
                  <a:pt x="32804" y="15991"/>
                  <a:pt x="32697" y="16896"/>
                  <a:pt x="32566" y="17813"/>
                </a:cubicBezTo>
                <a:cubicBezTo>
                  <a:pt x="32364" y="19194"/>
                  <a:pt x="32161" y="20587"/>
                  <a:pt x="31995" y="21992"/>
                </a:cubicBezTo>
                <a:cubicBezTo>
                  <a:pt x="31804" y="22194"/>
                  <a:pt x="31614" y="22420"/>
                  <a:pt x="31435" y="22635"/>
                </a:cubicBezTo>
                <a:cubicBezTo>
                  <a:pt x="31638" y="20789"/>
                  <a:pt x="31554" y="18908"/>
                  <a:pt x="31221" y="17063"/>
                </a:cubicBezTo>
                <a:cubicBezTo>
                  <a:pt x="31216" y="17012"/>
                  <a:pt x="31172" y="16989"/>
                  <a:pt x="31124" y="16989"/>
                </a:cubicBezTo>
                <a:cubicBezTo>
                  <a:pt x="31059" y="16989"/>
                  <a:pt x="30988" y="17030"/>
                  <a:pt x="30995" y="17098"/>
                </a:cubicBezTo>
                <a:cubicBezTo>
                  <a:pt x="31233" y="19158"/>
                  <a:pt x="31197" y="21146"/>
                  <a:pt x="30959" y="23170"/>
                </a:cubicBezTo>
                <a:cubicBezTo>
                  <a:pt x="30757" y="23385"/>
                  <a:pt x="30566" y="23611"/>
                  <a:pt x="30376" y="23825"/>
                </a:cubicBezTo>
                <a:cubicBezTo>
                  <a:pt x="30483" y="22420"/>
                  <a:pt x="30376" y="20968"/>
                  <a:pt x="30256" y="19622"/>
                </a:cubicBezTo>
                <a:cubicBezTo>
                  <a:pt x="30256" y="19585"/>
                  <a:pt x="30224" y="19564"/>
                  <a:pt x="30194" y="19564"/>
                </a:cubicBezTo>
                <a:cubicBezTo>
                  <a:pt x="30165" y="19564"/>
                  <a:pt x="30137" y="19582"/>
                  <a:pt x="30137" y="19622"/>
                </a:cubicBezTo>
                <a:cubicBezTo>
                  <a:pt x="30078" y="21230"/>
                  <a:pt x="29840" y="22873"/>
                  <a:pt x="29768" y="24480"/>
                </a:cubicBezTo>
                <a:cubicBezTo>
                  <a:pt x="29602" y="24659"/>
                  <a:pt x="29423" y="24837"/>
                  <a:pt x="29256" y="25028"/>
                </a:cubicBezTo>
                <a:cubicBezTo>
                  <a:pt x="29375" y="23849"/>
                  <a:pt x="29364" y="22647"/>
                  <a:pt x="29328" y="21480"/>
                </a:cubicBezTo>
                <a:cubicBezTo>
                  <a:pt x="29328" y="21385"/>
                  <a:pt x="29253" y="21337"/>
                  <a:pt x="29179" y="21337"/>
                </a:cubicBezTo>
                <a:cubicBezTo>
                  <a:pt x="29105" y="21337"/>
                  <a:pt x="29030" y="21385"/>
                  <a:pt x="29030" y="21480"/>
                </a:cubicBezTo>
                <a:cubicBezTo>
                  <a:pt x="29066" y="22849"/>
                  <a:pt x="28935" y="24194"/>
                  <a:pt x="28780" y="25552"/>
                </a:cubicBezTo>
                <a:cubicBezTo>
                  <a:pt x="28649" y="25695"/>
                  <a:pt x="28518" y="25826"/>
                  <a:pt x="28375" y="25980"/>
                </a:cubicBezTo>
                <a:cubicBezTo>
                  <a:pt x="28459" y="25206"/>
                  <a:pt x="28411" y="24397"/>
                  <a:pt x="28363" y="23682"/>
                </a:cubicBezTo>
                <a:cubicBezTo>
                  <a:pt x="28357" y="23563"/>
                  <a:pt x="28262" y="23504"/>
                  <a:pt x="28170" y="23504"/>
                </a:cubicBezTo>
                <a:cubicBezTo>
                  <a:pt x="28078" y="23504"/>
                  <a:pt x="27988" y="23563"/>
                  <a:pt x="27994" y="23682"/>
                </a:cubicBezTo>
                <a:cubicBezTo>
                  <a:pt x="28054" y="24683"/>
                  <a:pt x="27935" y="25623"/>
                  <a:pt x="27828" y="26588"/>
                </a:cubicBezTo>
                <a:cubicBezTo>
                  <a:pt x="27685" y="26742"/>
                  <a:pt x="27542" y="26897"/>
                  <a:pt x="27411" y="27052"/>
                </a:cubicBezTo>
                <a:cubicBezTo>
                  <a:pt x="27006" y="27481"/>
                  <a:pt x="26589" y="27909"/>
                  <a:pt x="26196" y="28350"/>
                </a:cubicBezTo>
                <a:cubicBezTo>
                  <a:pt x="26411" y="26838"/>
                  <a:pt x="26458" y="25278"/>
                  <a:pt x="26470" y="23802"/>
                </a:cubicBezTo>
                <a:cubicBezTo>
                  <a:pt x="26470" y="23706"/>
                  <a:pt x="26396" y="23659"/>
                  <a:pt x="26321" y="23659"/>
                </a:cubicBezTo>
                <a:cubicBezTo>
                  <a:pt x="26247" y="23659"/>
                  <a:pt x="26173" y="23706"/>
                  <a:pt x="26173" y="23802"/>
                </a:cubicBezTo>
                <a:cubicBezTo>
                  <a:pt x="26149" y="25516"/>
                  <a:pt x="25923" y="27183"/>
                  <a:pt x="25696" y="28850"/>
                </a:cubicBezTo>
                <a:cubicBezTo>
                  <a:pt x="25042" y="29552"/>
                  <a:pt x="24375" y="30255"/>
                  <a:pt x="23720" y="30933"/>
                </a:cubicBezTo>
                <a:cubicBezTo>
                  <a:pt x="24018" y="29124"/>
                  <a:pt x="24184" y="27254"/>
                  <a:pt x="24327" y="25445"/>
                </a:cubicBezTo>
                <a:cubicBezTo>
                  <a:pt x="24339" y="25337"/>
                  <a:pt x="24262" y="25284"/>
                  <a:pt x="24180" y="25284"/>
                </a:cubicBezTo>
                <a:cubicBezTo>
                  <a:pt x="24098" y="25284"/>
                  <a:pt x="24012" y="25337"/>
                  <a:pt x="24006" y="25445"/>
                </a:cubicBezTo>
                <a:cubicBezTo>
                  <a:pt x="23815" y="27492"/>
                  <a:pt x="23482" y="29505"/>
                  <a:pt x="23160" y="31529"/>
                </a:cubicBezTo>
                <a:cubicBezTo>
                  <a:pt x="22708" y="31993"/>
                  <a:pt x="22267" y="32469"/>
                  <a:pt x="21815" y="32945"/>
                </a:cubicBezTo>
                <a:cubicBezTo>
                  <a:pt x="21946" y="31041"/>
                  <a:pt x="21732" y="29076"/>
                  <a:pt x="21922" y="27183"/>
                </a:cubicBezTo>
                <a:cubicBezTo>
                  <a:pt x="21929" y="27104"/>
                  <a:pt x="21856" y="27058"/>
                  <a:pt x="21787" y="27058"/>
                </a:cubicBezTo>
                <a:cubicBezTo>
                  <a:pt x="21731" y="27058"/>
                  <a:pt x="21677" y="27089"/>
                  <a:pt x="21672" y="27159"/>
                </a:cubicBezTo>
                <a:cubicBezTo>
                  <a:pt x="21351" y="29255"/>
                  <a:pt x="21315" y="31422"/>
                  <a:pt x="21232" y="33553"/>
                </a:cubicBezTo>
                <a:cubicBezTo>
                  <a:pt x="21017" y="33791"/>
                  <a:pt x="20791" y="34017"/>
                  <a:pt x="20565" y="34255"/>
                </a:cubicBezTo>
                <a:cubicBezTo>
                  <a:pt x="20565" y="34184"/>
                  <a:pt x="20565" y="34088"/>
                  <a:pt x="20577" y="34017"/>
                </a:cubicBezTo>
                <a:cubicBezTo>
                  <a:pt x="20660" y="33065"/>
                  <a:pt x="20731" y="32112"/>
                  <a:pt x="20803" y="31148"/>
                </a:cubicBezTo>
                <a:cubicBezTo>
                  <a:pt x="20809" y="31064"/>
                  <a:pt x="20749" y="31023"/>
                  <a:pt x="20685" y="31023"/>
                </a:cubicBezTo>
                <a:cubicBezTo>
                  <a:pt x="20621" y="31023"/>
                  <a:pt x="20553" y="31064"/>
                  <a:pt x="20541" y="31148"/>
                </a:cubicBezTo>
                <a:cubicBezTo>
                  <a:pt x="20446" y="31957"/>
                  <a:pt x="20362" y="32779"/>
                  <a:pt x="20255" y="33600"/>
                </a:cubicBezTo>
                <a:cubicBezTo>
                  <a:pt x="20220" y="33827"/>
                  <a:pt x="20220" y="34208"/>
                  <a:pt x="20196" y="34624"/>
                </a:cubicBezTo>
                <a:cubicBezTo>
                  <a:pt x="19981" y="34850"/>
                  <a:pt x="19779" y="35053"/>
                  <a:pt x="19565" y="35279"/>
                </a:cubicBezTo>
                <a:cubicBezTo>
                  <a:pt x="19624" y="34696"/>
                  <a:pt x="19660" y="34100"/>
                  <a:pt x="19731" y="33553"/>
                </a:cubicBezTo>
                <a:cubicBezTo>
                  <a:pt x="19738" y="33459"/>
                  <a:pt x="19650" y="33406"/>
                  <a:pt x="19568" y="33406"/>
                </a:cubicBezTo>
                <a:cubicBezTo>
                  <a:pt x="19504" y="33406"/>
                  <a:pt x="19444" y="33438"/>
                  <a:pt x="19434" y="33505"/>
                </a:cubicBezTo>
                <a:cubicBezTo>
                  <a:pt x="19327" y="34255"/>
                  <a:pt x="19148" y="35041"/>
                  <a:pt x="19041" y="35815"/>
                </a:cubicBezTo>
                <a:cubicBezTo>
                  <a:pt x="18862" y="36005"/>
                  <a:pt x="18684" y="36208"/>
                  <a:pt x="18493" y="36386"/>
                </a:cubicBezTo>
                <a:cubicBezTo>
                  <a:pt x="18553" y="35934"/>
                  <a:pt x="18588" y="35470"/>
                  <a:pt x="18612" y="35089"/>
                </a:cubicBezTo>
                <a:cubicBezTo>
                  <a:pt x="18618" y="34955"/>
                  <a:pt x="18527" y="34892"/>
                  <a:pt x="18430" y="34892"/>
                </a:cubicBezTo>
                <a:cubicBezTo>
                  <a:pt x="18328" y="34892"/>
                  <a:pt x="18220" y="34961"/>
                  <a:pt x="18207" y="35089"/>
                </a:cubicBezTo>
                <a:cubicBezTo>
                  <a:pt x="18172" y="35612"/>
                  <a:pt x="18088" y="36113"/>
                  <a:pt x="17969" y="36625"/>
                </a:cubicBezTo>
                <a:cubicBezTo>
                  <a:pt x="17945" y="36767"/>
                  <a:pt x="17898" y="36898"/>
                  <a:pt x="17850" y="37053"/>
                </a:cubicBezTo>
                <a:cubicBezTo>
                  <a:pt x="17600" y="37315"/>
                  <a:pt x="17338" y="37589"/>
                  <a:pt x="17076" y="37875"/>
                </a:cubicBezTo>
                <a:cubicBezTo>
                  <a:pt x="17172" y="37541"/>
                  <a:pt x="17255" y="37220"/>
                  <a:pt x="17350" y="36898"/>
                </a:cubicBezTo>
                <a:cubicBezTo>
                  <a:pt x="17386" y="36777"/>
                  <a:pt x="17279" y="36693"/>
                  <a:pt x="17181" y="36693"/>
                </a:cubicBezTo>
                <a:cubicBezTo>
                  <a:pt x="17116" y="36693"/>
                  <a:pt x="17055" y="36730"/>
                  <a:pt x="17041" y="36815"/>
                </a:cubicBezTo>
                <a:cubicBezTo>
                  <a:pt x="16886" y="37339"/>
                  <a:pt x="16731" y="37851"/>
                  <a:pt x="16600" y="38375"/>
                </a:cubicBezTo>
                <a:cubicBezTo>
                  <a:pt x="16529" y="38470"/>
                  <a:pt x="16445" y="38541"/>
                  <a:pt x="16362" y="38625"/>
                </a:cubicBezTo>
                <a:lnTo>
                  <a:pt x="16326" y="38672"/>
                </a:lnTo>
                <a:cubicBezTo>
                  <a:pt x="16529" y="37529"/>
                  <a:pt x="16660" y="36363"/>
                  <a:pt x="16874" y="35231"/>
                </a:cubicBezTo>
                <a:cubicBezTo>
                  <a:pt x="16902" y="35098"/>
                  <a:pt x="16794" y="35015"/>
                  <a:pt x="16690" y="35015"/>
                </a:cubicBezTo>
                <a:cubicBezTo>
                  <a:pt x="16618" y="35015"/>
                  <a:pt x="16548" y="35055"/>
                  <a:pt x="16529" y="35148"/>
                </a:cubicBezTo>
                <a:cubicBezTo>
                  <a:pt x="16279" y="36517"/>
                  <a:pt x="15921" y="37922"/>
                  <a:pt x="15731" y="39327"/>
                </a:cubicBezTo>
                <a:cubicBezTo>
                  <a:pt x="15719" y="39339"/>
                  <a:pt x="15719" y="39351"/>
                  <a:pt x="15695" y="39351"/>
                </a:cubicBezTo>
                <a:cubicBezTo>
                  <a:pt x="15576" y="39470"/>
                  <a:pt x="15457" y="39613"/>
                  <a:pt x="15338" y="39744"/>
                </a:cubicBezTo>
                <a:cubicBezTo>
                  <a:pt x="15648" y="38006"/>
                  <a:pt x="15874" y="36220"/>
                  <a:pt x="16124" y="34481"/>
                </a:cubicBezTo>
                <a:cubicBezTo>
                  <a:pt x="16145" y="34361"/>
                  <a:pt x="16052" y="34287"/>
                  <a:pt x="15969" y="34287"/>
                </a:cubicBezTo>
                <a:cubicBezTo>
                  <a:pt x="15912" y="34287"/>
                  <a:pt x="15860" y="34321"/>
                  <a:pt x="15850" y="34398"/>
                </a:cubicBezTo>
                <a:cubicBezTo>
                  <a:pt x="15505" y="36410"/>
                  <a:pt x="15076" y="38410"/>
                  <a:pt x="14731" y="40411"/>
                </a:cubicBezTo>
                <a:cubicBezTo>
                  <a:pt x="14421" y="40756"/>
                  <a:pt x="14100" y="41101"/>
                  <a:pt x="13790" y="41458"/>
                </a:cubicBezTo>
                <a:cubicBezTo>
                  <a:pt x="13969" y="40042"/>
                  <a:pt x="14100" y="38613"/>
                  <a:pt x="14207" y="37196"/>
                </a:cubicBezTo>
                <a:cubicBezTo>
                  <a:pt x="14213" y="37138"/>
                  <a:pt x="14173" y="37111"/>
                  <a:pt x="14130" y="37111"/>
                </a:cubicBezTo>
                <a:cubicBezTo>
                  <a:pt x="14084" y="37111"/>
                  <a:pt x="14034" y="37141"/>
                  <a:pt x="14028" y="37196"/>
                </a:cubicBezTo>
                <a:cubicBezTo>
                  <a:pt x="13850" y="38803"/>
                  <a:pt x="13600" y="40399"/>
                  <a:pt x="13314" y="41994"/>
                </a:cubicBezTo>
                <a:cubicBezTo>
                  <a:pt x="12611" y="42780"/>
                  <a:pt x="11945" y="43602"/>
                  <a:pt x="11290" y="44435"/>
                </a:cubicBezTo>
                <a:cubicBezTo>
                  <a:pt x="11349" y="43006"/>
                  <a:pt x="11349" y="41578"/>
                  <a:pt x="11623" y="40113"/>
                </a:cubicBezTo>
                <a:cubicBezTo>
                  <a:pt x="11645" y="39954"/>
                  <a:pt x="11508" y="39847"/>
                  <a:pt x="11384" y="39847"/>
                </a:cubicBezTo>
                <a:cubicBezTo>
                  <a:pt x="11304" y="39847"/>
                  <a:pt x="11230" y="39891"/>
                  <a:pt x="11206" y="39994"/>
                </a:cubicBezTo>
                <a:cubicBezTo>
                  <a:pt x="10873" y="41613"/>
                  <a:pt x="10552" y="43494"/>
                  <a:pt x="10683" y="45221"/>
                </a:cubicBezTo>
                <a:lnTo>
                  <a:pt x="10325" y="45709"/>
                </a:lnTo>
                <a:cubicBezTo>
                  <a:pt x="10373" y="43935"/>
                  <a:pt x="10254" y="42173"/>
                  <a:pt x="10456" y="40387"/>
                </a:cubicBezTo>
                <a:cubicBezTo>
                  <a:pt x="10476" y="40260"/>
                  <a:pt x="10362" y="40189"/>
                  <a:pt x="10253" y="40189"/>
                </a:cubicBezTo>
                <a:cubicBezTo>
                  <a:pt x="10168" y="40189"/>
                  <a:pt x="10086" y="40233"/>
                  <a:pt x="10075" y="40327"/>
                </a:cubicBezTo>
                <a:cubicBezTo>
                  <a:pt x="9730" y="42232"/>
                  <a:pt x="9421" y="44471"/>
                  <a:pt x="9802" y="46411"/>
                </a:cubicBezTo>
                <a:cubicBezTo>
                  <a:pt x="8944" y="47626"/>
                  <a:pt x="8135" y="48900"/>
                  <a:pt x="7361" y="50162"/>
                </a:cubicBezTo>
                <a:cubicBezTo>
                  <a:pt x="6396" y="47423"/>
                  <a:pt x="8468" y="45018"/>
                  <a:pt x="9182" y="42542"/>
                </a:cubicBezTo>
                <a:cubicBezTo>
                  <a:pt x="9790" y="40435"/>
                  <a:pt x="8968" y="39792"/>
                  <a:pt x="11552" y="39446"/>
                </a:cubicBezTo>
                <a:cubicBezTo>
                  <a:pt x="11766" y="39422"/>
                  <a:pt x="12004" y="39172"/>
                  <a:pt x="11849" y="38946"/>
                </a:cubicBezTo>
                <a:cubicBezTo>
                  <a:pt x="9718" y="35934"/>
                  <a:pt x="15243" y="32231"/>
                  <a:pt x="16921" y="30707"/>
                </a:cubicBezTo>
                <a:cubicBezTo>
                  <a:pt x="18529" y="29255"/>
                  <a:pt x="20184" y="27826"/>
                  <a:pt x="21755" y="26326"/>
                </a:cubicBezTo>
                <a:cubicBezTo>
                  <a:pt x="25161" y="23075"/>
                  <a:pt x="27161" y="18825"/>
                  <a:pt x="30376" y="15408"/>
                </a:cubicBezTo>
                <a:cubicBezTo>
                  <a:pt x="33007" y="12610"/>
                  <a:pt x="36114" y="10467"/>
                  <a:pt x="39329" y="8454"/>
                </a:cubicBezTo>
                <a:close/>
                <a:moveTo>
                  <a:pt x="47663" y="9693"/>
                </a:moveTo>
                <a:lnTo>
                  <a:pt x="47663" y="9693"/>
                </a:lnTo>
                <a:cubicBezTo>
                  <a:pt x="46949" y="12812"/>
                  <a:pt x="45842" y="15789"/>
                  <a:pt x="43103" y="17753"/>
                </a:cubicBezTo>
                <a:cubicBezTo>
                  <a:pt x="42091" y="18479"/>
                  <a:pt x="41032" y="18920"/>
                  <a:pt x="40305" y="19980"/>
                </a:cubicBezTo>
                <a:cubicBezTo>
                  <a:pt x="39183" y="21591"/>
                  <a:pt x="38632" y="26162"/>
                  <a:pt x="36132" y="26162"/>
                </a:cubicBezTo>
                <a:cubicBezTo>
                  <a:pt x="35769" y="26162"/>
                  <a:pt x="35365" y="26065"/>
                  <a:pt x="34912" y="25849"/>
                </a:cubicBezTo>
                <a:cubicBezTo>
                  <a:pt x="34847" y="25818"/>
                  <a:pt x="34782" y="25804"/>
                  <a:pt x="34720" y="25804"/>
                </a:cubicBezTo>
                <a:cubicBezTo>
                  <a:pt x="34448" y="25804"/>
                  <a:pt x="34233" y="26071"/>
                  <a:pt x="34388" y="26361"/>
                </a:cubicBezTo>
                <a:cubicBezTo>
                  <a:pt x="35364" y="28147"/>
                  <a:pt x="34436" y="28469"/>
                  <a:pt x="33078" y="29540"/>
                </a:cubicBezTo>
                <a:cubicBezTo>
                  <a:pt x="31792" y="30552"/>
                  <a:pt x="30566" y="31660"/>
                  <a:pt x="29435" y="32850"/>
                </a:cubicBezTo>
                <a:cubicBezTo>
                  <a:pt x="27506" y="34898"/>
                  <a:pt x="25780" y="37184"/>
                  <a:pt x="24363" y="39625"/>
                </a:cubicBezTo>
                <a:cubicBezTo>
                  <a:pt x="23649" y="40863"/>
                  <a:pt x="23113" y="42197"/>
                  <a:pt x="22303" y="43375"/>
                </a:cubicBezTo>
                <a:cubicBezTo>
                  <a:pt x="21255" y="44935"/>
                  <a:pt x="19791" y="45566"/>
                  <a:pt x="18398" y="46685"/>
                </a:cubicBezTo>
                <a:cubicBezTo>
                  <a:pt x="16314" y="48352"/>
                  <a:pt x="16231" y="49888"/>
                  <a:pt x="13016" y="50448"/>
                </a:cubicBezTo>
                <a:cubicBezTo>
                  <a:pt x="11576" y="50698"/>
                  <a:pt x="10040" y="50686"/>
                  <a:pt x="8551" y="50710"/>
                </a:cubicBezTo>
                <a:cubicBezTo>
                  <a:pt x="8647" y="50626"/>
                  <a:pt x="8730" y="50531"/>
                  <a:pt x="8813" y="50436"/>
                </a:cubicBezTo>
                <a:cubicBezTo>
                  <a:pt x="8894" y="50529"/>
                  <a:pt x="9026" y="50589"/>
                  <a:pt x="9161" y="50589"/>
                </a:cubicBezTo>
                <a:cubicBezTo>
                  <a:pt x="9285" y="50589"/>
                  <a:pt x="9412" y="50538"/>
                  <a:pt x="9504" y="50412"/>
                </a:cubicBezTo>
                <a:cubicBezTo>
                  <a:pt x="9587" y="50329"/>
                  <a:pt x="9659" y="50221"/>
                  <a:pt x="9730" y="50138"/>
                </a:cubicBezTo>
                <a:cubicBezTo>
                  <a:pt x="11349" y="49876"/>
                  <a:pt x="12957" y="49400"/>
                  <a:pt x="14588" y="49138"/>
                </a:cubicBezTo>
                <a:cubicBezTo>
                  <a:pt x="14926" y="49082"/>
                  <a:pt x="14794" y="48598"/>
                  <a:pt x="14486" y="48598"/>
                </a:cubicBezTo>
                <a:cubicBezTo>
                  <a:pt x="14469" y="48598"/>
                  <a:pt x="14451" y="48599"/>
                  <a:pt x="14433" y="48602"/>
                </a:cubicBezTo>
                <a:cubicBezTo>
                  <a:pt x="13076" y="48781"/>
                  <a:pt x="11671" y="48959"/>
                  <a:pt x="10325" y="49352"/>
                </a:cubicBezTo>
                <a:cubicBezTo>
                  <a:pt x="10552" y="49078"/>
                  <a:pt x="10754" y="48781"/>
                  <a:pt x="10968" y="48483"/>
                </a:cubicBezTo>
                <a:cubicBezTo>
                  <a:pt x="13540" y="47983"/>
                  <a:pt x="16088" y="46769"/>
                  <a:pt x="18291" y="45578"/>
                </a:cubicBezTo>
                <a:cubicBezTo>
                  <a:pt x="18548" y="45434"/>
                  <a:pt x="18378" y="45086"/>
                  <a:pt x="18136" y="45086"/>
                </a:cubicBezTo>
                <a:cubicBezTo>
                  <a:pt x="18097" y="45086"/>
                  <a:pt x="18057" y="45094"/>
                  <a:pt x="18017" y="45114"/>
                </a:cubicBezTo>
                <a:cubicBezTo>
                  <a:pt x="15981" y="46078"/>
                  <a:pt x="13897" y="46661"/>
                  <a:pt x="11802" y="47269"/>
                </a:cubicBezTo>
                <a:cubicBezTo>
                  <a:pt x="12123" y="46769"/>
                  <a:pt x="12445" y="46257"/>
                  <a:pt x="12719" y="45721"/>
                </a:cubicBezTo>
                <a:cubicBezTo>
                  <a:pt x="13909" y="45054"/>
                  <a:pt x="15016" y="44149"/>
                  <a:pt x="16159" y="43447"/>
                </a:cubicBezTo>
                <a:cubicBezTo>
                  <a:pt x="17624" y="42554"/>
                  <a:pt x="19112" y="41708"/>
                  <a:pt x="20601" y="40887"/>
                </a:cubicBezTo>
                <a:cubicBezTo>
                  <a:pt x="20708" y="40833"/>
                  <a:pt x="20651" y="40654"/>
                  <a:pt x="20534" y="40654"/>
                </a:cubicBezTo>
                <a:cubicBezTo>
                  <a:pt x="20521" y="40654"/>
                  <a:pt x="20507" y="40656"/>
                  <a:pt x="20493" y="40661"/>
                </a:cubicBezTo>
                <a:cubicBezTo>
                  <a:pt x="18898" y="41316"/>
                  <a:pt x="17338" y="42066"/>
                  <a:pt x="15838" y="42911"/>
                </a:cubicBezTo>
                <a:cubicBezTo>
                  <a:pt x="15076" y="43340"/>
                  <a:pt x="14254" y="43780"/>
                  <a:pt x="13469" y="44268"/>
                </a:cubicBezTo>
                <a:cubicBezTo>
                  <a:pt x="13671" y="43852"/>
                  <a:pt x="13885" y="43447"/>
                  <a:pt x="14112" y="43066"/>
                </a:cubicBezTo>
                <a:cubicBezTo>
                  <a:pt x="17541" y="41304"/>
                  <a:pt x="20672" y="39041"/>
                  <a:pt x="24244" y="37482"/>
                </a:cubicBezTo>
                <a:cubicBezTo>
                  <a:pt x="24372" y="37428"/>
                  <a:pt x="24308" y="37211"/>
                  <a:pt x="24173" y="37211"/>
                </a:cubicBezTo>
                <a:cubicBezTo>
                  <a:pt x="24158" y="37211"/>
                  <a:pt x="24142" y="37214"/>
                  <a:pt x="24125" y="37220"/>
                </a:cubicBezTo>
                <a:cubicBezTo>
                  <a:pt x="21101" y="38327"/>
                  <a:pt x="17719" y="39696"/>
                  <a:pt x="15064" y="41708"/>
                </a:cubicBezTo>
                <a:cubicBezTo>
                  <a:pt x="15386" y="41351"/>
                  <a:pt x="15719" y="40994"/>
                  <a:pt x="16052" y="40649"/>
                </a:cubicBezTo>
                <a:cubicBezTo>
                  <a:pt x="17302" y="39375"/>
                  <a:pt x="18541" y="38101"/>
                  <a:pt x="19791" y="36827"/>
                </a:cubicBezTo>
                <a:cubicBezTo>
                  <a:pt x="21196" y="36327"/>
                  <a:pt x="22482" y="35505"/>
                  <a:pt x="23827" y="34850"/>
                </a:cubicBezTo>
                <a:cubicBezTo>
                  <a:pt x="25327" y="34100"/>
                  <a:pt x="26935" y="33493"/>
                  <a:pt x="28316" y="32541"/>
                </a:cubicBezTo>
                <a:cubicBezTo>
                  <a:pt x="28351" y="32505"/>
                  <a:pt x="28340" y="32469"/>
                  <a:pt x="28292" y="32469"/>
                </a:cubicBezTo>
                <a:cubicBezTo>
                  <a:pt x="26827" y="32767"/>
                  <a:pt x="25446" y="33434"/>
                  <a:pt x="24089" y="34053"/>
                </a:cubicBezTo>
                <a:cubicBezTo>
                  <a:pt x="23077" y="34529"/>
                  <a:pt x="22005" y="34993"/>
                  <a:pt x="21005" y="35565"/>
                </a:cubicBezTo>
                <a:cubicBezTo>
                  <a:pt x="21624" y="34934"/>
                  <a:pt x="22232" y="34291"/>
                  <a:pt x="22839" y="33672"/>
                </a:cubicBezTo>
                <a:cubicBezTo>
                  <a:pt x="25935" y="32195"/>
                  <a:pt x="28852" y="30279"/>
                  <a:pt x="31923" y="28778"/>
                </a:cubicBezTo>
                <a:cubicBezTo>
                  <a:pt x="32139" y="28675"/>
                  <a:pt x="32000" y="28386"/>
                  <a:pt x="31797" y="28386"/>
                </a:cubicBezTo>
                <a:cubicBezTo>
                  <a:pt x="31765" y="28386"/>
                  <a:pt x="31731" y="28393"/>
                  <a:pt x="31697" y="28409"/>
                </a:cubicBezTo>
                <a:cubicBezTo>
                  <a:pt x="29316" y="29540"/>
                  <a:pt x="26768" y="30648"/>
                  <a:pt x="24434" y="32017"/>
                </a:cubicBezTo>
                <a:lnTo>
                  <a:pt x="26220" y="30148"/>
                </a:lnTo>
                <a:cubicBezTo>
                  <a:pt x="26248" y="30161"/>
                  <a:pt x="26279" y="30175"/>
                  <a:pt x="26315" y="30175"/>
                </a:cubicBezTo>
                <a:cubicBezTo>
                  <a:pt x="26341" y="30175"/>
                  <a:pt x="26369" y="30168"/>
                  <a:pt x="26399" y="30148"/>
                </a:cubicBezTo>
                <a:cubicBezTo>
                  <a:pt x="29566" y="28552"/>
                  <a:pt x="32578" y="26540"/>
                  <a:pt x="35686" y="24837"/>
                </a:cubicBezTo>
                <a:cubicBezTo>
                  <a:pt x="35777" y="24787"/>
                  <a:pt x="35721" y="24658"/>
                  <a:pt x="35629" y="24658"/>
                </a:cubicBezTo>
                <a:cubicBezTo>
                  <a:pt x="35613" y="24658"/>
                  <a:pt x="35596" y="24662"/>
                  <a:pt x="35579" y="24671"/>
                </a:cubicBezTo>
                <a:cubicBezTo>
                  <a:pt x="32721" y="25945"/>
                  <a:pt x="29733" y="27350"/>
                  <a:pt x="27149" y="29147"/>
                </a:cubicBezTo>
                <a:cubicBezTo>
                  <a:pt x="28613" y="27564"/>
                  <a:pt x="30090" y="25980"/>
                  <a:pt x="31519" y="24361"/>
                </a:cubicBezTo>
                <a:cubicBezTo>
                  <a:pt x="32959" y="23718"/>
                  <a:pt x="34352" y="22885"/>
                  <a:pt x="35721" y="22158"/>
                </a:cubicBezTo>
                <a:cubicBezTo>
                  <a:pt x="36150" y="21932"/>
                  <a:pt x="38043" y="21313"/>
                  <a:pt x="37841" y="20623"/>
                </a:cubicBezTo>
                <a:cubicBezTo>
                  <a:pt x="37829" y="20575"/>
                  <a:pt x="37781" y="20527"/>
                  <a:pt x="37746" y="20515"/>
                </a:cubicBezTo>
                <a:cubicBezTo>
                  <a:pt x="37710" y="20503"/>
                  <a:pt x="37674" y="20503"/>
                  <a:pt x="37638" y="20492"/>
                </a:cubicBezTo>
                <a:cubicBezTo>
                  <a:pt x="37624" y="20487"/>
                  <a:pt x="37611" y="20485"/>
                  <a:pt x="37598" y="20485"/>
                </a:cubicBezTo>
                <a:cubicBezTo>
                  <a:pt x="37469" y="20485"/>
                  <a:pt x="37393" y="20680"/>
                  <a:pt x="37524" y="20739"/>
                </a:cubicBezTo>
                <a:lnTo>
                  <a:pt x="37524" y="20739"/>
                </a:lnTo>
                <a:cubicBezTo>
                  <a:pt x="37511" y="20734"/>
                  <a:pt x="37495" y="20732"/>
                  <a:pt x="37476" y="20732"/>
                </a:cubicBezTo>
                <a:cubicBezTo>
                  <a:pt x="37113" y="20732"/>
                  <a:pt x="35765" y="21608"/>
                  <a:pt x="35495" y="21754"/>
                </a:cubicBezTo>
                <a:cubicBezTo>
                  <a:pt x="34995" y="22004"/>
                  <a:pt x="34507" y="22254"/>
                  <a:pt x="34031" y="22516"/>
                </a:cubicBezTo>
                <a:cubicBezTo>
                  <a:pt x="33495" y="22789"/>
                  <a:pt x="32947" y="23063"/>
                  <a:pt x="32412" y="23325"/>
                </a:cubicBezTo>
                <a:cubicBezTo>
                  <a:pt x="32638" y="23075"/>
                  <a:pt x="32876" y="22813"/>
                  <a:pt x="33090" y="22551"/>
                </a:cubicBezTo>
                <a:lnTo>
                  <a:pt x="33126" y="22551"/>
                </a:lnTo>
                <a:cubicBezTo>
                  <a:pt x="35269" y="21468"/>
                  <a:pt x="37245" y="20075"/>
                  <a:pt x="39389" y="18968"/>
                </a:cubicBezTo>
                <a:cubicBezTo>
                  <a:pt x="39470" y="18927"/>
                  <a:pt x="39421" y="18826"/>
                  <a:pt x="39354" y="18826"/>
                </a:cubicBezTo>
                <a:cubicBezTo>
                  <a:pt x="39342" y="18826"/>
                  <a:pt x="39330" y="18829"/>
                  <a:pt x="39317" y="18837"/>
                </a:cubicBezTo>
                <a:cubicBezTo>
                  <a:pt x="37495" y="19670"/>
                  <a:pt x="35579" y="20503"/>
                  <a:pt x="33900" y="21623"/>
                </a:cubicBezTo>
                <a:cubicBezTo>
                  <a:pt x="34436" y="20992"/>
                  <a:pt x="34971" y="20373"/>
                  <a:pt x="35507" y="19730"/>
                </a:cubicBezTo>
                <a:cubicBezTo>
                  <a:pt x="38567" y="18122"/>
                  <a:pt x="41603" y="16420"/>
                  <a:pt x="44639" y="14741"/>
                </a:cubicBezTo>
                <a:cubicBezTo>
                  <a:pt x="44712" y="14699"/>
                  <a:pt x="44675" y="14630"/>
                  <a:pt x="44609" y="14630"/>
                </a:cubicBezTo>
                <a:cubicBezTo>
                  <a:pt x="44599" y="14630"/>
                  <a:pt x="44590" y="14631"/>
                  <a:pt x="44580" y="14634"/>
                </a:cubicBezTo>
                <a:cubicBezTo>
                  <a:pt x="41782" y="15824"/>
                  <a:pt x="39008" y="17182"/>
                  <a:pt x="36352" y="18706"/>
                </a:cubicBezTo>
                <a:cubicBezTo>
                  <a:pt x="36936" y="18003"/>
                  <a:pt x="37495" y="17301"/>
                  <a:pt x="38067" y="16598"/>
                </a:cubicBezTo>
                <a:cubicBezTo>
                  <a:pt x="39972" y="15491"/>
                  <a:pt x="41984" y="14598"/>
                  <a:pt x="44080" y="13884"/>
                </a:cubicBezTo>
                <a:cubicBezTo>
                  <a:pt x="44212" y="13829"/>
                  <a:pt x="44171" y="13642"/>
                  <a:pt x="44051" y="13642"/>
                </a:cubicBezTo>
                <a:cubicBezTo>
                  <a:pt x="44041" y="13642"/>
                  <a:pt x="44031" y="13643"/>
                  <a:pt x="44020" y="13646"/>
                </a:cubicBezTo>
                <a:cubicBezTo>
                  <a:pt x="42175" y="13991"/>
                  <a:pt x="40460" y="14658"/>
                  <a:pt x="38900" y="15586"/>
                </a:cubicBezTo>
                <a:cubicBezTo>
                  <a:pt x="39043" y="15408"/>
                  <a:pt x="39198" y="15229"/>
                  <a:pt x="39329" y="15050"/>
                </a:cubicBezTo>
                <a:cubicBezTo>
                  <a:pt x="41294" y="13919"/>
                  <a:pt x="43246" y="12907"/>
                  <a:pt x="45437" y="12252"/>
                </a:cubicBezTo>
                <a:cubicBezTo>
                  <a:pt x="45684" y="12185"/>
                  <a:pt x="45592" y="11832"/>
                  <a:pt x="45361" y="11832"/>
                </a:cubicBezTo>
                <a:cubicBezTo>
                  <a:pt x="45347" y="11832"/>
                  <a:pt x="45333" y="11833"/>
                  <a:pt x="45318" y="11836"/>
                </a:cubicBezTo>
                <a:cubicBezTo>
                  <a:pt x="43615" y="12169"/>
                  <a:pt x="41948" y="12753"/>
                  <a:pt x="40472" y="13646"/>
                </a:cubicBezTo>
                <a:cubicBezTo>
                  <a:pt x="40770" y="13265"/>
                  <a:pt x="41067" y="12895"/>
                  <a:pt x="41353" y="12526"/>
                </a:cubicBezTo>
                <a:cubicBezTo>
                  <a:pt x="43425" y="11514"/>
                  <a:pt x="45413" y="10407"/>
                  <a:pt x="47663" y="9693"/>
                </a:cubicBezTo>
                <a:close/>
                <a:moveTo>
                  <a:pt x="50719" y="1"/>
                </a:moveTo>
                <a:cubicBezTo>
                  <a:pt x="50658" y="1"/>
                  <a:pt x="50597" y="29"/>
                  <a:pt x="50545" y="96"/>
                </a:cubicBezTo>
                <a:cubicBezTo>
                  <a:pt x="50330" y="370"/>
                  <a:pt x="50128" y="632"/>
                  <a:pt x="49914" y="882"/>
                </a:cubicBezTo>
                <a:cubicBezTo>
                  <a:pt x="46901" y="2930"/>
                  <a:pt x="43711" y="4799"/>
                  <a:pt x="40579" y="6752"/>
                </a:cubicBezTo>
                <a:lnTo>
                  <a:pt x="40543" y="6621"/>
                </a:lnTo>
                <a:cubicBezTo>
                  <a:pt x="40528" y="6598"/>
                  <a:pt x="40503" y="6585"/>
                  <a:pt x="40484" y="6585"/>
                </a:cubicBezTo>
                <a:cubicBezTo>
                  <a:pt x="40473" y="6585"/>
                  <a:pt x="40464" y="6589"/>
                  <a:pt x="40460" y="6597"/>
                </a:cubicBezTo>
                <a:cubicBezTo>
                  <a:pt x="40424" y="6692"/>
                  <a:pt x="40389" y="6799"/>
                  <a:pt x="40353" y="6883"/>
                </a:cubicBezTo>
                <a:cubicBezTo>
                  <a:pt x="35281" y="10086"/>
                  <a:pt x="30447" y="13550"/>
                  <a:pt x="26982" y="18527"/>
                </a:cubicBezTo>
                <a:cubicBezTo>
                  <a:pt x="25196" y="21087"/>
                  <a:pt x="23541" y="23647"/>
                  <a:pt x="21243" y="25814"/>
                </a:cubicBezTo>
                <a:cubicBezTo>
                  <a:pt x="19100" y="27838"/>
                  <a:pt x="16886" y="29778"/>
                  <a:pt x="14695" y="31755"/>
                </a:cubicBezTo>
                <a:cubicBezTo>
                  <a:pt x="13266" y="33053"/>
                  <a:pt x="11242" y="34398"/>
                  <a:pt x="10683" y="36351"/>
                </a:cubicBezTo>
                <a:cubicBezTo>
                  <a:pt x="10099" y="38375"/>
                  <a:pt x="11623" y="38732"/>
                  <a:pt x="8920" y="39101"/>
                </a:cubicBezTo>
                <a:cubicBezTo>
                  <a:pt x="8730" y="39137"/>
                  <a:pt x="8659" y="39363"/>
                  <a:pt x="8682" y="39518"/>
                </a:cubicBezTo>
                <a:cubicBezTo>
                  <a:pt x="9397" y="43506"/>
                  <a:pt x="5253" y="46650"/>
                  <a:pt x="6754" y="50626"/>
                </a:cubicBezTo>
                <a:cubicBezTo>
                  <a:pt x="6801" y="50733"/>
                  <a:pt x="6861" y="50805"/>
                  <a:pt x="6944" y="50852"/>
                </a:cubicBezTo>
                <a:cubicBezTo>
                  <a:pt x="4325" y="55270"/>
                  <a:pt x="2134" y="59937"/>
                  <a:pt x="50" y="64640"/>
                </a:cubicBezTo>
                <a:cubicBezTo>
                  <a:pt x="1" y="64764"/>
                  <a:pt x="107" y="64883"/>
                  <a:pt x="212" y="64883"/>
                </a:cubicBezTo>
                <a:cubicBezTo>
                  <a:pt x="258" y="64883"/>
                  <a:pt x="304" y="64861"/>
                  <a:pt x="336" y="64807"/>
                </a:cubicBezTo>
                <a:cubicBezTo>
                  <a:pt x="2670" y="60389"/>
                  <a:pt x="4956" y="55972"/>
                  <a:pt x="7575" y="51769"/>
                </a:cubicBezTo>
                <a:cubicBezTo>
                  <a:pt x="7881" y="51761"/>
                  <a:pt x="8203" y="51758"/>
                  <a:pt x="8536" y="51758"/>
                </a:cubicBezTo>
                <a:cubicBezTo>
                  <a:pt x="8926" y="51758"/>
                  <a:pt x="9332" y="51762"/>
                  <a:pt x="9746" y="51762"/>
                </a:cubicBezTo>
                <a:cubicBezTo>
                  <a:pt x="11964" y="51762"/>
                  <a:pt x="14425" y="51672"/>
                  <a:pt x="16052" y="50531"/>
                </a:cubicBezTo>
                <a:cubicBezTo>
                  <a:pt x="17231" y="49698"/>
                  <a:pt x="17945" y="48364"/>
                  <a:pt x="19065" y="47459"/>
                </a:cubicBezTo>
                <a:cubicBezTo>
                  <a:pt x="20231" y="46507"/>
                  <a:pt x="21529" y="45888"/>
                  <a:pt x="22494" y="44697"/>
                </a:cubicBezTo>
                <a:cubicBezTo>
                  <a:pt x="24315" y="42470"/>
                  <a:pt x="25208" y="39482"/>
                  <a:pt x="26875" y="37101"/>
                </a:cubicBezTo>
                <a:cubicBezTo>
                  <a:pt x="29304" y="33624"/>
                  <a:pt x="32376" y="30683"/>
                  <a:pt x="35912" y="28362"/>
                </a:cubicBezTo>
                <a:cubicBezTo>
                  <a:pt x="36067" y="28254"/>
                  <a:pt x="36126" y="28052"/>
                  <a:pt x="36043" y="27873"/>
                </a:cubicBezTo>
                <a:cubicBezTo>
                  <a:pt x="35852" y="27516"/>
                  <a:pt x="35674" y="27135"/>
                  <a:pt x="35483" y="26778"/>
                </a:cubicBezTo>
                <a:lnTo>
                  <a:pt x="35483" y="26778"/>
                </a:lnTo>
                <a:cubicBezTo>
                  <a:pt x="35636" y="26802"/>
                  <a:pt x="35787" y="26814"/>
                  <a:pt x="35936" y="26814"/>
                </a:cubicBezTo>
                <a:cubicBezTo>
                  <a:pt x="36898" y="26814"/>
                  <a:pt x="37768" y="26323"/>
                  <a:pt x="38531" y="25456"/>
                </a:cubicBezTo>
                <a:cubicBezTo>
                  <a:pt x="39139" y="24754"/>
                  <a:pt x="39448" y="23956"/>
                  <a:pt x="39781" y="23087"/>
                </a:cubicBezTo>
                <a:cubicBezTo>
                  <a:pt x="40198" y="22004"/>
                  <a:pt x="40615" y="20611"/>
                  <a:pt x="41436" y="19741"/>
                </a:cubicBezTo>
                <a:cubicBezTo>
                  <a:pt x="42056" y="19087"/>
                  <a:pt x="42841" y="18801"/>
                  <a:pt x="43520" y="18265"/>
                </a:cubicBezTo>
                <a:cubicBezTo>
                  <a:pt x="48890" y="14038"/>
                  <a:pt x="48342" y="6776"/>
                  <a:pt x="50747" y="930"/>
                </a:cubicBezTo>
                <a:cubicBezTo>
                  <a:pt x="50807" y="882"/>
                  <a:pt x="50854" y="846"/>
                  <a:pt x="50914" y="799"/>
                </a:cubicBezTo>
                <a:cubicBezTo>
                  <a:pt x="51009" y="703"/>
                  <a:pt x="50997" y="584"/>
                  <a:pt x="50938" y="489"/>
                </a:cubicBezTo>
                <a:cubicBezTo>
                  <a:pt x="50961" y="489"/>
                  <a:pt x="50961" y="453"/>
                  <a:pt x="50973" y="430"/>
                </a:cubicBezTo>
                <a:cubicBezTo>
                  <a:pt x="51062" y="235"/>
                  <a:pt x="50894" y="1"/>
                  <a:pt x="507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1"/>
          <p:cNvSpPr txBox="1">
            <a:spLocks noGrp="1"/>
          </p:cNvSpPr>
          <p:nvPr>
            <p:ph type="title"/>
          </p:nvPr>
        </p:nvSpPr>
        <p:spPr>
          <a:xfrm>
            <a:off x="765420" y="1906326"/>
            <a:ext cx="7535294" cy="13308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993818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/>
          <p:nvPr/>
        </p:nvSpPr>
        <p:spPr>
          <a:xfrm rot="537707">
            <a:off x="590537" y="1612530"/>
            <a:ext cx="3725197" cy="3082255"/>
          </a:xfrm>
          <a:custGeom>
            <a:avLst/>
            <a:gdLst/>
            <a:ahLst/>
            <a:cxnLst/>
            <a:rect l="l" t="t" r="r" b="b"/>
            <a:pathLst>
              <a:path w="118006" h="97639" extrusionOk="0">
                <a:moveTo>
                  <a:pt x="18955" y="8403"/>
                </a:moveTo>
                <a:lnTo>
                  <a:pt x="18991" y="8451"/>
                </a:lnTo>
                <a:cubicBezTo>
                  <a:pt x="18931" y="8689"/>
                  <a:pt x="18872" y="8927"/>
                  <a:pt x="18836" y="9142"/>
                </a:cubicBezTo>
                <a:cubicBezTo>
                  <a:pt x="18193" y="10320"/>
                  <a:pt x="17562" y="11499"/>
                  <a:pt x="16955" y="12678"/>
                </a:cubicBezTo>
                <a:cubicBezTo>
                  <a:pt x="17384" y="11082"/>
                  <a:pt x="18003" y="9082"/>
                  <a:pt x="18550" y="8523"/>
                </a:cubicBezTo>
                <a:cubicBezTo>
                  <a:pt x="18681" y="8487"/>
                  <a:pt x="18812" y="8451"/>
                  <a:pt x="18955" y="8403"/>
                </a:cubicBezTo>
                <a:close/>
                <a:moveTo>
                  <a:pt x="18455" y="10809"/>
                </a:moveTo>
                <a:lnTo>
                  <a:pt x="18455" y="10809"/>
                </a:lnTo>
                <a:cubicBezTo>
                  <a:pt x="18336" y="11356"/>
                  <a:pt x="18205" y="11904"/>
                  <a:pt x="18086" y="12452"/>
                </a:cubicBezTo>
                <a:cubicBezTo>
                  <a:pt x="17503" y="13368"/>
                  <a:pt x="16895" y="14285"/>
                  <a:pt x="16336" y="15202"/>
                </a:cubicBezTo>
                <a:cubicBezTo>
                  <a:pt x="16360" y="15035"/>
                  <a:pt x="16407" y="14880"/>
                  <a:pt x="16431" y="14714"/>
                </a:cubicBezTo>
                <a:cubicBezTo>
                  <a:pt x="16467" y="14583"/>
                  <a:pt x="16574" y="14166"/>
                  <a:pt x="16705" y="13607"/>
                </a:cubicBezTo>
                <a:cubicBezTo>
                  <a:pt x="16753" y="13607"/>
                  <a:pt x="16776" y="13595"/>
                  <a:pt x="16812" y="13547"/>
                </a:cubicBezTo>
                <a:cubicBezTo>
                  <a:pt x="17372" y="12642"/>
                  <a:pt x="17919" y="11737"/>
                  <a:pt x="18455" y="10809"/>
                </a:cubicBezTo>
                <a:close/>
                <a:moveTo>
                  <a:pt x="16110" y="13154"/>
                </a:moveTo>
                <a:lnTo>
                  <a:pt x="16110" y="13154"/>
                </a:lnTo>
                <a:cubicBezTo>
                  <a:pt x="16014" y="13702"/>
                  <a:pt x="15955" y="14166"/>
                  <a:pt x="15872" y="14499"/>
                </a:cubicBezTo>
                <a:cubicBezTo>
                  <a:pt x="15502" y="16023"/>
                  <a:pt x="15121" y="17559"/>
                  <a:pt x="14740" y="19071"/>
                </a:cubicBezTo>
                <a:cubicBezTo>
                  <a:pt x="14654" y="18985"/>
                  <a:pt x="14531" y="18935"/>
                  <a:pt x="14413" y="18935"/>
                </a:cubicBezTo>
                <a:cubicBezTo>
                  <a:pt x="14352" y="18935"/>
                  <a:pt x="14293" y="18948"/>
                  <a:pt x="14240" y="18976"/>
                </a:cubicBezTo>
                <a:cubicBezTo>
                  <a:pt x="14621" y="17714"/>
                  <a:pt x="15002" y="16452"/>
                  <a:pt x="15371" y="15178"/>
                </a:cubicBezTo>
                <a:cubicBezTo>
                  <a:pt x="15645" y="15083"/>
                  <a:pt x="15764" y="14714"/>
                  <a:pt x="15717" y="14023"/>
                </a:cubicBezTo>
                <a:cubicBezTo>
                  <a:pt x="15741" y="13964"/>
                  <a:pt x="15752" y="13904"/>
                  <a:pt x="15776" y="13845"/>
                </a:cubicBezTo>
                <a:cubicBezTo>
                  <a:pt x="15895" y="13642"/>
                  <a:pt x="16002" y="13404"/>
                  <a:pt x="16110" y="13154"/>
                </a:cubicBezTo>
                <a:close/>
                <a:moveTo>
                  <a:pt x="17741" y="14059"/>
                </a:moveTo>
                <a:lnTo>
                  <a:pt x="17741" y="14059"/>
                </a:lnTo>
                <a:cubicBezTo>
                  <a:pt x="17681" y="14309"/>
                  <a:pt x="17622" y="14583"/>
                  <a:pt x="17562" y="14845"/>
                </a:cubicBezTo>
                <a:cubicBezTo>
                  <a:pt x="17538" y="14880"/>
                  <a:pt x="17526" y="14892"/>
                  <a:pt x="17503" y="14940"/>
                </a:cubicBezTo>
                <a:cubicBezTo>
                  <a:pt x="16931" y="16404"/>
                  <a:pt x="16169" y="17750"/>
                  <a:pt x="15371" y="19071"/>
                </a:cubicBezTo>
                <a:cubicBezTo>
                  <a:pt x="15586" y="18250"/>
                  <a:pt x="15776" y="17417"/>
                  <a:pt x="15991" y="16595"/>
                </a:cubicBezTo>
                <a:cubicBezTo>
                  <a:pt x="16610" y="15785"/>
                  <a:pt x="17193" y="14940"/>
                  <a:pt x="17741" y="14059"/>
                </a:cubicBezTo>
                <a:close/>
                <a:moveTo>
                  <a:pt x="16407" y="20453"/>
                </a:moveTo>
                <a:lnTo>
                  <a:pt x="16407" y="20453"/>
                </a:lnTo>
                <a:cubicBezTo>
                  <a:pt x="16395" y="20500"/>
                  <a:pt x="16372" y="20536"/>
                  <a:pt x="16372" y="20560"/>
                </a:cubicBezTo>
                <a:lnTo>
                  <a:pt x="16348" y="20560"/>
                </a:lnTo>
                <a:cubicBezTo>
                  <a:pt x="16360" y="20536"/>
                  <a:pt x="16372" y="20488"/>
                  <a:pt x="16407" y="20453"/>
                </a:cubicBezTo>
                <a:close/>
                <a:moveTo>
                  <a:pt x="17134" y="16988"/>
                </a:moveTo>
                <a:lnTo>
                  <a:pt x="16907" y="18059"/>
                </a:lnTo>
                <a:cubicBezTo>
                  <a:pt x="16229" y="19548"/>
                  <a:pt x="15360" y="20917"/>
                  <a:pt x="14574" y="22346"/>
                </a:cubicBezTo>
                <a:cubicBezTo>
                  <a:pt x="14633" y="22096"/>
                  <a:pt x="14705" y="21822"/>
                  <a:pt x="14764" y="21572"/>
                </a:cubicBezTo>
                <a:cubicBezTo>
                  <a:pt x="14871" y="21143"/>
                  <a:pt x="14979" y="20691"/>
                  <a:pt x="15098" y="20262"/>
                </a:cubicBezTo>
                <a:cubicBezTo>
                  <a:pt x="15919" y="19274"/>
                  <a:pt x="16574" y="18155"/>
                  <a:pt x="17134" y="16988"/>
                </a:cubicBezTo>
                <a:close/>
                <a:moveTo>
                  <a:pt x="15586" y="21917"/>
                </a:moveTo>
                <a:lnTo>
                  <a:pt x="15586" y="21917"/>
                </a:lnTo>
                <a:cubicBezTo>
                  <a:pt x="14919" y="23251"/>
                  <a:pt x="14217" y="24608"/>
                  <a:pt x="13669" y="26001"/>
                </a:cubicBezTo>
                <a:lnTo>
                  <a:pt x="14240" y="23643"/>
                </a:lnTo>
                <a:cubicBezTo>
                  <a:pt x="14288" y="23643"/>
                  <a:pt x="14348" y="23608"/>
                  <a:pt x="14383" y="23572"/>
                </a:cubicBezTo>
                <a:cubicBezTo>
                  <a:pt x="14824" y="23072"/>
                  <a:pt x="15217" y="22512"/>
                  <a:pt x="15586" y="21917"/>
                </a:cubicBezTo>
                <a:close/>
                <a:moveTo>
                  <a:pt x="12719" y="27351"/>
                </a:moveTo>
                <a:lnTo>
                  <a:pt x="12719" y="27351"/>
                </a:lnTo>
                <a:cubicBezTo>
                  <a:pt x="12654" y="27621"/>
                  <a:pt x="12587" y="27897"/>
                  <a:pt x="12526" y="28168"/>
                </a:cubicBezTo>
                <a:cubicBezTo>
                  <a:pt x="12502" y="28168"/>
                  <a:pt x="12502" y="28156"/>
                  <a:pt x="12490" y="28156"/>
                </a:cubicBezTo>
                <a:cubicBezTo>
                  <a:pt x="12570" y="27891"/>
                  <a:pt x="12649" y="27626"/>
                  <a:pt x="12719" y="27351"/>
                </a:cubicBezTo>
                <a:close/>
                <a:moveTo>
                  <a:pt x="15157" y="7737"/>
                </a:moveTo>
                <a:cubicBezTo>
                  <a:pt x="15169" y="7772"/>
                  <a:pt x="15169" y="7808"/>
                  <a:pt x="15205" y="7856"/>
                </a:cubicBezTo>
                <a:cubicBezTo>
                  <a:pt x="15574" y="8427"/>
                  <a:pt x="16514" y="8582"/>
                  <a:pt x="17169" y="8630"/>
                </a:cubicBezTo>
                <a:lnTo>
                  <a:pt x="17312" y="8630"/>
                </a:lnTo>
                <a:lnTo>
                  <a:pt x="17181" y="8844"/>
                </a:lnTo>
                <a:cubicBezTo>
                  <a:pt x="17113" y="8714"/>
                  <a:pt x="16961" y="8632"/>
                  <a:pt x="16818" y="8632"/>
                </a:cubicBezTo>
                <a:cubicBezTo>
                  <a:pt x="16686" y="8632"/>
                  <a:pt x="16560" y="8702"/>
                  <a:pt x="16514" y="8868"/>
                </a:cubicBezTo>
                <a:cubicBezTo>
                  <a:pt x="16419" y="9142"/>
                  <a:pt x="16348" y="9416"/>
                  <a:pt x="16253" y="9701"/>
                </a:cubicBezTo>
                <a:cubicBezTo>
                  <a:pt x="16133" y="9892"/>
                  <a:pt x="16038" y="10082"/>
                  <a:pt x="15919" y="10273"/>
                </a:cubicBezTo>
                <a:cubicBezTo>
                  <a:pt x="16014" y="9797"/>
                  <a:pt x="16110" y="9344"/>
                  <a:pt x="16217" y="8868"/>
                </a:cubicBezTo>
                <a:cubicBezTo>
                  <a:pt x="16241" y="8725"/>
                  <a:pt x="16122" y="8642"/>
                  <a:pt x="15991" y="8642"/>
                </a:cubicBezTo>
                <a:cubicBezTo>
                  <a:pt x="15945" y="8617"/>
                  <a:pt x="15892" y="8604"/>
                  <a:pt x="15839" y="8604"/>
                </a:cubicBezTo>
                <a:cubicBezTo>
                  <a:pt x="15740" y="8604"/>
                  <a:pt x="15645" y="8652"/>
                  <a:pt x="15621" y="8761"/>
                </a:cubicBezTo>
                <a:cubicBezTo>
                  <a:pt x="14693" y="11380"/>
                  <a:pt x="13895" y="13892"/>
                  <a:pt x="13574" y="16619"/>
                </a:cubicBezTo>
                <a:cubicBezTo>
                  <a:pt x="12621" y="19322"/>
                  <a:pt x="11871" y="22084"/>
                  <a:pt x="11311" y="24894"/>
                </a:cubicBezTo>
                <a:cubicBezTo>
                  <a:pt x="11061" y="26013"/>
                  <a:pt x="10835" y="27156"/>
                  <a:pt x="10645" y="28287"/>
                </a:cubicBezTo>
                <a:cubicBezTo>
                  <a:pt x="10061" y="30335"/>
                  <a:pt x="9514" y="32406"/>
                  <a:pt x="8966" y="34478"/>
                </a:cubicBezTo>
                <a:cubicBezTo>
                  <a:pt x="8418" y="35657"/>
                  <a:pt x="7942" y="36847"/>
                  <a:pt x="7549" y="38050"/>
                </a:cubicBezTo>
                <a:cubicBezTo>
                  <a:pt x="7942" y="36562"/>
                  <a:pt x="8311" y="35085"/>
                  <a:pt x="8692" y="33597"/>
                </a:cubicBezTo>
                <a:cubicBezTo>
                  <a:pt x="10883" y="25060"/>
                  <a:pt x="13716" y="16440"/>
                  <a:pt x="15157" y="7737"/>
                </a:cubicBezTo>
                <a:close/>
                <a:moveTo>
                  <a:pt x="115253" y="45444"/>
                </a:moveTo>
                <a:lnTo>
                  <a:pt x="115396" y="45539"/>
                </a:lnTo>
                <a:cubicBezTo>
                  <a:pt x="115455" y="45575"/>
                  <a:pt x="115503" y="45610"/>
                  <a:pt x="115551" y="45658"/>
                </a:cubicBezTo>
                <a:cubicBezTo>
                  <a:pt x="115336" y="45980"/>
                  <a:pt x="115122" y="46325"/>
                  <a:pt x="114920" y="46682"/>
                </a:cubicBezTo>
                <a:cubicBezTo>
                  <a:pt x="115074" y="46253"/>
                  <a:pt x="115217" y="45837"/>
                  <a:pt x="115253" y="45444"/>
                </a:cubicBezTo>
                <a:close/>
                <a:moveTo>
                  <a:pt x="115872" y="45837"/>
                </a:moveTo>
                <a:cubicBezTo>
                  <a:pt x="116086" y="45980"/>
                  <a:pt x="116360" y="46111"/>
                  <a:pt x="116610" y="46194"/>
                </a:cubicBezTo>
                <a:cubicBezTo>
                  <a:pt x="116491" y="46408"/>
                  <a:pt x="116384" y="46622"/>
                  <a:pt x="116289" y="46849"/>
                </a:cubicBezTo>
                <a:cubicBezTo>
                  <a:pt x="116241" y="46825"/>
                  <a:pt x="116194" y="46801"/>
                  <a:pt x="116170" y="46789"/>
                </a:cubicBezTo>
                <a:cubicBezTo>
                  <a:pt x="116139" y="46772"/>
                  <a:pt x="116101" y="46764"/>
                  <a:pt x="116061" y="46764"/>
                </a:cubicBezTo>
                <a:cubicBezTo>
                  <a:pt x="115993" y="46764"/>
                  <a:pt x="115922" y="46787"/>
                  <a:pt x="115884" y="46825"/>
                </a:cubicBezTo>
                <a:cubicBezTo>
                  <a:pt x="115884" y="46611"/>
                  <a:pt x="115884" y="46372"/>
                  <a:pt x="115836" y="46158"/>
                </a:cubicBezTo>
                <a:cubicBezTo>
                  <a:pt x="115836" y="46134"/>
                  <a:pt x="115813" y="46111"/>
                  <a:pt x="115789" y="46087"/>
                </a:cubicBezTo>
                <a:cubicBezTo>
                  <a:pt x="115824" y="45991"/>
                  <a:pt x="115848" y="45920"/>
                  <a:pt x="115872" y="45837"/>
                </a:cubicBezTo>
                <a:close/>
                <a:moveTo>
                  <a:pt x="117491" y="46146"/>
                </a:moveTo>
                <a:lnTo>
                  <a:pt x="117003" y="46992"/>
                </a:lnTo>
                <a:cubicBezTo>
                  <a:pt x="117075" y="46742"/>
                  <a:pt x="117134" y="46492"/>
                  <a:pt x="117206" y="46253"/>
                </a:cubicBezTo>
                <a:cubicBezTo>
                  <a:pt x="117265" y="46218"/>
                  <a:pt x="117325" y="46218"/>
                  <a:pt x="117384" y="46206"/>
                </a:cubicBezTo>
                <a:cubicBezTo>
                  <a:pt x="117432" y="46194"/>
                  <a:pt x="117456" y="46170"/>
                  <a:pt x="117491" y="46146"/>
                </a:cubicBezTo>
                <a:close/>
                <a:moveTo>
                  <a:pt x="115988" y="47529"/>
                </a:moveTo>
                <a:lnTo>
                  <a:pt x="115988" y="47529"/>
                </a:lnTo>
                <a:cubicBezTo>
                  <a:pt x="115967" y="47542"/>
                  <a:pt x="115967" y="47575"/>
                  <a:pt x="115955" y="47587"/>
                </a:cubicBezTo>
                <a:cubicBezTo>
                  <a:pt x="115884" y="47658"/>
                  <a:pt x="115801" y="47765"/>
                  <a:pt x="115717" y="47837"/>
                </a:cubicBezTo>
                <a:cubicBezTo>
                  <a:pt x="115753" y="47742"/>
                  <a:pt x="115765" y="47646"/>
                  <a:pt x="115789" y="47539"/>
                </a:cubicBezTo>
                <a:cubicBezTo>
                  <a:pt x="115816" y="47556"/>
                  <a:pt x="115844" y="47565"/>
                  <a:pt x="115874" y="47565"/>
                </a:cubicBezTo>
                <a:cubicBezTo>
                  <a:pt x="115908" y="47565"/>
                  <a:pt x="115945" y="47553"/>
                  <a:pt x="115988" y="47529"/>
                </a:cubicBezTo>
                <a:close/>
                <a:moveTo>
                  <a:pt x="114027" y="48456"/>
                </a:moveTo>
                <a:lnTo>
                  <a:pt x="114027" y="48456"/>
                </a:lnTo>
                <a:cubicBezTo>
                  <a:pt x="113943" y="48635"/>
                  <a:pt x="113860" y="48789"/>
                  <a:pt x="113789" y="48968"/>
                </a:cubicBezTo>
                <a:cubicBezTo>
                  <a:pt x="113729" y="49004"/>
                  <a:pt x="113693" y="49051"/>
                  <a:pt x="113646" y="49075"/>
                </a:cubicBezTo>
                <a:cubicBezTo>
                  <a:pt x="113765" y="48873"/>
                  <a:pt x="113908" y="48670"/>
                  <a:pt x="114027" y="48456"/>
                </a:cubicBezTo>
                <a:close/>
                <a:moveTo>
                  <a:pt x="6216" y="43158"/>
                </a:moveTo>
                <a:cubicBezTo>
                  <a:pt x="6001" y="44206"/>
                  <a:pt x="5811" y="45265"/>
                  <a:pt x="5644" y="46349"/>
                </a:cubicBezTo>
                <a:cubicBezTo>
                  <a:pt x="5596" y="46563"/>
                  <a:pt x="5537" y="46765"/>
                  <a:pt x="5501" y="46992"/>
                </a:cubicBezTo>
                <a:cubicBezTo>
                  <a:pt x="5144" y="47920"/>
                  <a:pt x="4811" y="48849"/>
                  <a:pt x="4501" y="49801"/>
                </a:cubicBezTo>
                <a:cubicBezTo>
                  <a:pt x="5061" y="47587"/>
                  <a:pt x="5644" y="45372"/>
                  <a:pt x="6216" y="43158"/>
                </a:cubicBezTo>
                <a:close/>
                <a:moveTo>
                  <a:pt x="114646" y="51016"/>
                </a:moveTo>
                <a:cubicBezTo>
                  <a:pt x="114646" y="51028"/>
                  <a:pt x="114634" y="51040"/>
                  <a:pt x="114634" y="51040"/>
                </a:cubicBezTo>
                <a:cubicBezTo>
                  <a:pt x="114634" y="51028"/>
                  <a:pt x="114646" y="51028"/>
                  <a:pt x="114646" y="51016"/>
                </a:cubicBezTo>
                <a:close/>
                <a:moveTo>
                  <a:pt x="112455" y="41753"/>
                </a:moveTo>
                <a:lnTo>
                  <a:pt x="112455" y="41753"/>
                </a:lnTo>
                <a:cubicBezTo>
                  <a:pt x="112693" y="41765"/>
                  <a:pt x="112919" y="41789"/>
                  <a:pt x="113157" y="41812"/>
                </a:cubicBezTo>
                <a:cubicBezTo>
                  <a:pt x="113693" y="41884"/>
                  <a:pt x="114241" y="42098"/>
                  <a:pt x="114777" y="42170"/>
                </a:cubicBezTo>
                <a:cubicBezTo>
                  <a:pt x="113086" y="44837"/>
                  <a:pt x="111467" y="47551"/>
                  <a:pt x="109883" y="50325"/>
                </a:cubicBezTo>
                <a:cubicBezTo>
                  <a:pt x="109867" y="50209"/>
                  <a:pt x="109757" y="50109"/>
                  <a:pt x="109635" y="50109"/>
                </a:cubicBezTo>
                <a:cubicBezTo>
                  <a:pt x="109583" y="50109"/>
                  <a:pt x="109528" y="50128"/>
                  <a:pt x="109478" y="50171"/>
                </a:cubicBezTo>
                <a:cubicBezTo>
                  <a:pt x="108157" y="51314"/>
                  <a:pt x="106942" y="52528"/>
                  <a:pt x="105835" y="53861"/>
                </a:cubicBezTo>
                <a:cubicBezTo>
                  <a:pt x="105287" y="54552"/>
                  <a:pt x="104752" y="55243"/>
                  <a:pt x="104168" y="55897"/>
                </a:cubicBezTo>
                <a:cubicBezTo>
                  <a:pt x="104097" y="55981"/>
                  <a:pt x="104037" y="56005"/>
                  <a:pt x="103978" y="56052"/>
                </a:cubicBezTo>
                <a:lnTo>
                  <a:pt x="105228" y="53195"/>
                </a:lnTo>
                <a:cubicBezTo>
                  <a:pt x="106407" y="52183"/>
                  <a:pt x="107454" y="50992"/>
                  <a:pt x="108562" y="49897"/>
                </a:cubicBezTo>
                <a:cubicBezTo>
                  <a:pt x="109574" y="48873"/>
                  <a:pt x="110657" y="47885"/>
                  <a:pt x="111550" y="46742"/>
                </a:cubicBezTo>
                <a:cubicBezTo>
                  <a:pt x="111671" y="46587"/>
                  <a:pt x="111524" y="46419"/>
                  <a:pt x="111370" y="46419"/>
                </a:cubicBezTo>
                <a:cubicBezTo>
                  <a:pt x="111311" y="46419"/>
                  <a:pt x="111251" y="46444"/>
                  <a:pt x="111205" y="46503"/>
                </a:cubicBezTo>
                <a:cubicBezTo>
                  <a:pt x="109586" y="48527"/>
                  <a:pt x="107514" y="50147"/>
                  <a:pt x="105728" y="52028"/>
                </a:cubicBezTo>
                <a:cubicBezTo>
                  <a:pt x="106073" y="51254"/>
                  <a:pt x="106407" y="50456"/>
                  <a:pt x="106728" y="49682"/>
                </a:cubicBezTo>
                <a:cubicBezTo>
                  <a:pt x="106754" y="49760"/>
                  <a:pt x="106835" y="49818"/>
                  <a:pt x="106923" y="49818"/>
                </a:cubicBezTo>
                <a:cubicBezTo>
                  <a:pt x="106957" y="49818"/>
                  <a:pt x="106993" y="49809"/>
                  <a:pt x="107026" y="49790"/>
                </a:cubicBezTo>
                <a:cubicBezTo>
                  <a:pt x="109038" y="48349"/>
                  <a:pt x="110788" y="46337"/>
                  <a:pt x="112598" y="44646"/>
                </a:cubicBezTo>
                <a:cubicBezTo>
                  <a:pt x="112786" y="44468"/>
                  <a:pt x="112618" y="44185"/>
                  <a:pt x="112422" y="44185"/>
                </a:cubicBezTo>
                <a:cubicBezTo>
                  <a:pt x="112369" y="44185"/>
                  <a:pt x="112315" y="44205"/>
                  <a:pt x="112265" y="44253"/>
                </a:cubicBezTo>
                <a:cubicBezTo>
                  <a:pt x="110479" y="45932"/>
                  <a:pt x="108395" y="47563"/>
                  <a:pt x="106835" y="49444"/>
                </a:cubicBezTo>
                <a:cubicBezTo>
                  <a:pt x="107395" y="48111"/>
                  <a:pt x="107954" y="46765"/>
                  <a:pt x="108514" y="45432"/>
                </a:cubicBezTo>
                <a:cubicBezTo>
                  <a:pt x="108514" y="45495"/>
                  <a:pt x="108582" y="45564"/>
                  <a:pt x="108661" y="45564"/>
                </a:cubicBezTo>
                <a:cubicBezTo>
                  <a:pt x="108687" y="45564"/>
                  <a:pt x="108714" y="45557"/>
                  <a:pt x="108740" y="45539"/>
                </a:cubicBezTo>
                <a:cubicBezTo>
                  <a:pt x="110157" y="44527"/>
                  <a:pt x="111383" y="43301"/>
                  <a:pt x="112538" y="41991"/>
                </a:cubicBezTo>
                <a:cubicBezTo>
                  <a:pt x="112622" y="41884"/>
                  <a:pt x="112550" y="41800"/>
                  <a:pt x="112455" y="41753"/>
                </a:cubicBezTo>
                <a:close/>
                <a:moveTo>
                  <a:pt x="4144" y="60839"/>
                </a:moveTo>
                <a:cubicBezTo>
                  <a:pt x="4406" y="60958"/>
                  <a:pt x="4692" y="61077"/>
                  <a:pt x="4965" y="61196"/>
                </a:cubicBezTo>
                <a:cubicBezTo>
                  <a:pt x="4668" y="61100"/>
                  <a:pt x="4370" y="61005"/>
                  <a:pt x="4072" y="60910"/>
                </a:cubicBezTo>
                <a:cubicBezTo>
                  <a:pt x="4096" y="60910"/>
                  <a:pt x="4132" y="60874"/>
                  <a:pt x="4144" y="60839"/>
                </a:cubicBezTo>
                <a:close/>
                <a:moveTo>
                  <a:pt x="109705" y="50671"/>
                </a:moveTo>
                <a:lnTo>
                  <a:pt x="109705" y="50671"/>
                </a:lnTo>
                <a:cubicBezTo>
                  <a:pt x="109288" y="51397"/>
                  <a:pt x="108871" y="52135"/>
                  <a:pt x="108466" y="52873"/>
                </a:cubicBezTo>
                <a:cubicBezTo>
                  <a:pt x="108446" y="52867"/>
                  <a:pt x="108425" y="52864"/>
                  <a:pt x="108402" y="52864"/>
                </a:cubicBezTo>
                <a:cubicBezTo>
                  <a:pt x="108333" y="52864"/>
                  <a:pt x="108259" y="52893"/>
                  <a:pt x="108204" y="52957"/>
                </a:cubicBezTo>
                <a:cubicBezTo>
                  <a:pt x="106442" y="54897"/>
                  <a:pt x="104335" y="56802"/>
                  <a:pt x="102870" y="58957"/>
                </a:cubicBezTo>
                <a:cubicBezTo>
                  <a:pt x="102778" y="59096"/>
                  <a:pt x="102894" y="59249"/>
                  <a:pt x="103028" y="59249"/>
                </a:cubicBezTo>
                <a:cubicBezTo>
                  <a:pt x="103067" y="59249"/>
                  <a:pt x="103107" y="59237"/>
                  <a:pt x="103144" y="59207"/>
                </a:cubicBezTo>
                <a:cubicBezTo>
                  <a:pt x="104764" y="57874"/>
                  <a:pt x="106180" y="56112"/>
                  <a:pt x="107573" y="54457"/>
                </a:cubicBezTo>
                <a:lnTo>
                  <a:pt x="107573" y="54457"/>
                </a:lnTo>
                <a:cubicBezTo>
                  <a:pt x="107216" y="55112"/>
                  <a:pt x="106859" y="55790"/>
                  <a:pt x="106502" y="56445"/>
                </a:cubicBezTo>
                <a:cubicBezTo>
                  <a:pt x="106448" y="56403"/>
                  <a:pt x="106380" y="56377"/>
                  <a:pt x="106308" y="56377"/>
                </a:cubicBezTo>
                <a:cubicBezTo>
                  <a:pt x="106237" y="56377"/>
                  <a:pt x="106163" y="56403"/>
                  <a:pt x="106097" y="56469"/>
                </a:cubicBezTo>
                <a:cubicBezTo>
                  <a:pt x="104585" y="58172"/>
                  <a:pt x="102787" y="59838"/>
                  <a:pt x="101477" y="61696"/>
                </a:cubicBezTo>
                <a:cubicBezTo>
                  <a:pt x="102263" y="59946"/>
                  <a:pt x="103025" y="58195"/>
                  <a:pt x="103799" y="56457"/>
                </a:cubicBezTo>
                <a:cubicBezTo>
                  <a:pt x="103811" y="56552"/>
                  <a:pt x="103859" y="56612"/>
                  <a:pt x="103942" y="56648"/>
                </a:cubicBezTo>
                <a:cubicBezTo>
                  <a:pt x="104008" y="56678"/>
                  <a:pt x="104061" y="56693"/>
                  <a:pt x="104110" y="56693"/>
                </a:cubicBezTo>
                <a:cubicBezTo>
                  <a:pt x="104192" y="56693"/>
                  <a:pt x="104261" y="56651"/>
                  <a:pt x="104359" y="56576"/>
                </a:cubicBezTo>
                <a:cubicBezTo>
                  <a:pt x="104442" y="56517"/>
                  <a:pt x="104454" y="56409"/>
                  <a:pt x="104418" y="56326"/>
                </a:cubicBezTo>
                <a:cubicBezTo>
                  <a:pt x="104418" y="56326"/>
                  <a:pt x="104418" y="56302"/>
                  <a:pt x="104406" y="56302"/>
                </a:cubicBezTo>
                <a:cubicBezTo>
                  <a:pt x="104573" y="56231"/>
                  <a:pt x="104752" y="56159"/>
                  <a:pt x="104787" y="56124"/>
                </a:cubicBezTo>
                <a:cubicBezTo>
                  <a:pt x="105335" y="55743"/>
                  <a:pt x="105823" y="54683"/>
                  <a:pt x="106252" y="54183"/>
                </a:cubicBezTo>
                <a:cubicBezTo>
                  <a:pt x="107288" y="52897"/>
                  <a:pt x="108455" y="51754"/>
                  <a:pt x="109705" y="50671"/>
                </a:cubicBezTo>
                <a:close/>
                <a:moveTo>
                  <a:pt x="2679" y="56850"/>
                </a:moveTo>
                <a:cubicBezTo>
                  <a:pt x="2715" y="56921"/>
                  <a:pt x="2763" y="56981"/>
                  <a:pt x="2834" y="57040"/>
                </a:cubicBezTo>
                <a:cubicBezTo>
                  <a:pt x="2477" y="58255"/>
                  <a:pt x="2120" y="59493"/>
                  <a:pt x="1798" y="60731"/>
                </a:cubicBezTo>
                <a:cubicBezTo>
                  <a:pt x="1727" y="61005"/>
                  <a:pt x="1846" y="61231"/>
                  <a:pt x="2025" y="61362"/>
                </a:cubicBezTo>
                <a:cubicBezTo>
                  <a:pt x="2025" y="61446"/>
                  <a:pt x="2036" y="61517"/>
                  <a:pt x="2072" y="61577"/>
                </a:cubicBezTo>
                <a:cubicBezTo>
                  <a:pt x="1989" y="61589"/>
                  <a:pt x="1917" y="61660"/>
                  <a:pt x="1941" y="61767"/>
                </a:cubicBezTo>
                <a:lnTo>
                  <a:pt x="1977" y="61946"/>
                </a:lnTo>
                <a:cubicBezTo>
                  <a:pt x="1786" y="61743"/>
                  <a:pt x="1644" y="61517"/>
                  <a:pt x="1536" y="61279"/>
                </a:cubicBezTo>
                <a:cubicBezTo>
                  <a:pt x="1917" y="59803"/>
                  <a:pt x="2298" y="58314"/>
                  <a:pt x="2679" y="56850"/>
                </a:cubicBezTo>
                <a:close/>
                <a:moveTo>
                  <a:pt x="11359" y="32835"/>
                </a:moveTo>
                <a:cubicBezTo>
                  <a:pt x="9192" y="41681"/>
                  <a:pt x="6989" y="50504"/>
                  <a:pt x="4799" y="59338"/>
                </a:cubicBezTo>
                <a:cubicBezTo>
                  <a:pt x="4572" y="59493"/>
                  <a:pt x="4513" y="59815"/>
                  <a:pt x="4727" y="59981"/>
                </a:cubicBezTo>
                <a:cubicBezTo>
                  <a:pt x="4739" y="60017"/>
                  <a:pt x="4751" y="60041"/>
                  <a:pt x="4787" y="60077"/>
                </a:cubicBezTo>
                <a:cubicBezTo>
                  <a:pt x="4787" y="60077"/>
                  <a:pt x="4787" y="60088"/>
                  <a:pt x="4763" y="60088"/>
                </a:cubicBezTo>
                <a:cubicBezTo>
                  <a:pt x="4706" y="60137"/>
                  <a:pt x="4765" y="60191"/>
                  <a:pt x="4812" y="60191"/>
                </a:cubicBezTo>
                <a:cubicBezTo>
                  <a:pt x="4835" y="60191"/>
                  <a:pt x="4854" y="60179"/>
                  <a:pt x="4858" y="60148"/>
                </a:cubicBezTo>
                <a:cubicBezTo>
                  <a:pt x="4933" y="60208"/>
                  <a:pt x="5017" y="60235"/>
                  <a:pt x="5096" y="60235"/>
                </a:cubicBezTo>
                <a:cubicBezTo>
                  <a:pt x="5143" y="60235"/>
                  <a:pt x="5187" y="60225"/>
                  <a:pt x="5227" y="60207"/>
                </a:cubicBezTo>
                <a:cubicBezTo>
                  <a:pt x="7323" y="61053"/>
                  <a:pt x="9442" y="61886"/>
                  <a:pt x="11550" y="62708"/>
                </a:cubicBezTo>
                <a:cubicBezTo>
                  <a:pt x="9168" y="61851"/>
                  <a:pt x="6775" y="61029"/>
                  <a:pt x="4346" y="60255"/>
                </a:cubicBezTo>
                <a:cubicBezTo>
                  <a:pt x="4442" y="59957"/>
                  <a:pt x="4513" y="59660"/>
                  <a:pt x="4584" y="59374"/>
                </a:cubicBezTo>
                <a:cubicBezTo>
                  <a:pt x="5168" y="57171"/>
                  <a:pt x="5620" y="54969"/>
                  <a:pt x="5894" y="52695"/>
                </a:cubicBezTo>
                <a:cubicBezTo>
                  <a:pt x="5918" y="52588"/>
                  <a:pt x="5894" y="52516"/>
                  <a:pt x="5870" y="52421"/>
                </a:cubicBezTo>
                <a:cubicBezTo>
                  <a:pt x="6108" y="51480"/>
                  <a:pt x="6311" y="50552"/>
                  <a:pt x="6525" y="49599"/>
                </a:cubicBezTo>
                <a:lnTo>
                  <a:pt x="6525" y="49575"/>
                </a:lnTo>
                <a:cubicBezTo>
                  <a:pt x="6537" y="49540"/>
                  <a:pt x="6537" y="49492"/>
                  <a:pt x="6549" y="49444"/>
                </a:cubicBezTo>
                <a:cubicBezTo>
                  <a:pt x="6585" y="49278"/>
                  <a:pt x="6537" y="49147"/>
                  <a:pt x="6454" y="49063"/>
                </a:cubicBezTo>
                <a:cubicBezTo>
                  <a:pt x="6775" y="48146"/>
                  <a:pt x="7085" y="47254"/>
                  <a:pt x="7406" y="46349"/>
                </a:cubicBezTo>
                <a:cubicBezTo>
                  <a:pt x="8156" y="44217"/>
                  <a:pt x="9144" y="42158"/>
                  <a:pt x="9144" y="39895"/>
                </a:cubicBezTo>
                <a:cubicBezTo>
                  <a:pt x="9442" y="38931"/>
                  <a:pt x="9740" y="37943"/>
                  <a:pt x="10049" y="36978"/>
                </a:cubicBezTo>
                <a:cubicBezTo>
                  <a:pt x="10097" y="36919"/>
                  <a:pt x="10145" y="36847"/>
                  <a:pt x="10157" y="36752"/>
                </a:cubicBezTo>
                <a:cubicBezTo>
                  <a:pt x="10168" y="36645"/>
                  <a:pt x="10204" y="36550"/>
                  <a:pt x="10228" y="36431"/>
                </a:cubicBezTo>
                <a:cubicBezTo>
                  <a:pt x="10597" y="35240"/>
                  <a:pt x="10990" y="34026"/>
                  <a:pt x="11359" y="32835"/>
                </a:cubicBezTo>
                <a:close/>
                <a:moveTo>
                  <a:pt x="2370" y="61815"/>
                </a:moveTo>
                <a:cubicBezTo>
                  <a:pt x="2423" y="61842"/>
                  <a:pt x="2490" y="61855"/>
                  <a:pt x="2551" y="61855"/>
                </a:cubicBezTo>
                <a:cubicBezTo>
                  <a:pt x="2571" y="61855"/>
                  <a:pt x="2590" y="61854"/>
                  <a:pt x="2608" y="61851"/>
                </a:cubicBezTo>
                <a:cubicBezTo>
                  <a:pt x="2656" y="61874"/>
                  <a:pt x="2691" y="61922"/>
                  <a:pt x="2763" y="61934"/>
                </a:cubicBezTo>
                <a:cubicBezTo>
                  <a:pt x="3013" y="62029"/>
                  <a:pt x="3263" y="62112"/>
                  <a:pt x="3537" y="62220"/>
                </a:cubicBezTo>
                <a:cubicBezTo>
                  <a:pt x="4311" y="62636"/>
                  <a:pt x="5096" y="63041"/>
                  <a:pt x="5894" y="63410"/>
                </a:cubicBezTo>
                <a:cubicBezTo>
                  <a:pt x="4549" y="63232"/>
                  <a:pt x="3251" y="62886"/>
                  <a:pt x="2370" y="61815"/>
                </a:cubicBezTo>
                <a:close/>
                <a:moveTo>
                  <a:pt x="16074" y="21905"/>
                </a:moveTo>
                <a:lnTo>
                  <a:pt x="16074" y="21905"/>
                </a:lnTo>
                <a:cubicBezTo>
                  <a:pt x="15895" y="22762"/>
                  <a:pt x="15717" y="23632"/>
                  <a:pt x="15538" y="24477"/>
                </a:cubicBezTo>
                <a:cubicBezTo>
                  <a:pt x="15482" y="24415"/>
                  <a:pt x="15399" y="24377"/>
                  <a:pt x="15318" y="24377"/>
                </a:cubicBezTo>
                <a:cubicBezTo>
                  <a:pt x="15228" y="24377"/>
                  <a:pt x="15141" y="24424"/>
                  <a:pt x="15098" y="24536"/>
                </a:cubicBezTo>
                <a:cubicBezTo>
                  <a:pt x="14490" y="26084"/>
                  <a:pt x="13633" y="27501"/>
                  <a:pt x="13014" y="29025"/>
                </a:cubicBezTo>
                <a:cubicBezTo>
                  <a:pt x="12965" y="29163"/>
                  <a:pt x="13072" y="29262"/>
                  <a:pt x="13182" y="29262"/>
                </a:cubicBezTo>
                <a:cubicBezTo>
                  <a:pt x="13233" y="29262"/>
                  <a:pt x="13286" y="29241"/>
                  <a:pt x="13324" y="29192"/>
                </a:cubicBezTo>
                <a:cubicBezTo>
                  <a:pt x="14228" y="28013"/>
                  <a:pt x="14848" y="26572"/>
                  <a:pt x="15395" y="25191"/>
                </a:cubicBezTo>
                <a:lnTo>
                  <a:pt x="15395" y="25191"/>
                </a:lnTo>
                <a:cubicBezTo>
                  <a:pt x="14967" y="27263"/>
                  <a:pt x="14514" y="29311"/>
                  <a:pt x="14038" y="31371"/>
                </a:cubicBezTo>
                <a:cubicBezTo>
                  <a:pt x="12085" y="39848"/>
                  <a:pt x="9966" y="48289"/>
                  <a:pt x="7740" y="56695"/>
                </a:cubicBezTo>
                <a:cubicBezTo>
                  <a:pt x="7673" y="56973"/>
                  <a:pt x="7855" y="57199"/>
                  <a:pt x="8121" y="57199"/>
                </a:cubicBezTo>
                <a:cubicBezTo>
                  <a:pt x="8141" y="57199"/>
                  <a:pt x="8160" y="57198"/>
                  <a:pt x="8180" y="57195"/>
                </a:cubicBezTo>
                <a:cubicBezTo>
                  <a:pt x="8422" y="57179"/>
                  <a:pt x="8666" y="57170"/>
                  <a:pt x="8913" y="57170"/>
                </a:cubicBezTo>
                <a:cubicBezTo>
                  <a:pt x="12706" y="57170"/>
                  <a:pt x="16998" y="59072"/>
                  <a:pt x="20408" y="60469"/>
                </a:cubicBezTo>
                <a:cubicBezTo>
                  <a:pt x="23265" y="61648"/>
                  <a:pt x="26051" y="62946"/>
                  <a:pt x="28861" y="64232"/>
                </a:cubicBezTo>
                <a:cubicBezTo>
                  <a:pt x="29433" y="64482"/>
                  <a:pt x="29980" y="64732"/>
                  <a:pt x="30540" y="64982"/>
                </a:cubicBezTo>
                <a:cubicBezTo>
                  <a:pt x="30528" y="65030"/>
                  <a:pt x="30540" y="65065"/>
                  <a:pt x="30564" y="65101"/>
                </a:cubicBezTo>
                <a:cubicBezTo>
                  <a:pt x="31254" y="66256"/>
                  <a:pt x="31957" y="67375"/>
                  <a:pt x="32659" y="68530"/>
                </a:cubicBezTo>
                <a:cubicBezTo>
                  <a:pt x="32921" y="68959"/>
                  <a:pt x="33183" y="69423"/>
                  <a:pt x="33433" y="69863"/>
                </a:cubicBezTo>
                <a:cubicBezTo>
                  <a:pt x="32826" y="69661"/>
                  <a:pt x="32195" y="69435"/>
                  <a:pt x="31588" y="69232"/>
                </a:cubicBezTo>
                <a:cubicBezTo>
                  <a:pt x="31183" y="68744"/>
                  <a:pt x="30754" y="68280"/>
                  <a:pt x="30397" y="67768"/>
                </a:cubicBezTo>
                <a:cubicBezTo>
                  <a:pt x="29588" y="66625"/>
                  <a:pt x="28933" y="65399"/>
                  <a:pt x="28385" y="64137"/>
                </a:cubicBezTo>
                <a:cubicBezTo>
                  <a:pt x="28345" y="64048"/>
                  <a:pt x="28275" y="64011"/>
                  <a:pt x="28203" y="64011"/>
                </a:cubicBezTo>
                <a:cubicBezTo>
                  <a:pt x="28063" y="64011"/>
                  <a:pt x="27917" y="64153"/>
                  <a:pt x="27980" y="64327"/>
                </a:cubicBezTo>
                <a:cubicBezTo>
                  <a:pt x="28480" y="65541"/>
                  <a:pt x="29076" y="66684"/>
                  <a:pt x="29766" y="67780"/>
                </a:cubicBezTo>
                <a:cubicBezTo>
                  <a:pt x="29980" y="68113"/>
                  <a:pt x="30207" y="68470"/>
                  <a:pt x="30457" y="68828"/>
                </a:cubicBezTo>
                <a:cubicBezTo>
                  <a:pt x="29802" y="68589"/>
                  <a:pt x="29135" y="68351"/>
                  <a:pt x="28480" y="68113"/>
                </a:cubicBezTo>
                <a:cubicBezTo>
                  <a:pt x="27623" y="66744"/>
                  <a:pt x="26790" y="65387"/>
                  <a:pt x="26099" y="63934"/>
                </a:cubicBezTo>
                <a:cubicBezTo>
                  <a:pt x="26063" y="63858"/>
                  <a:pt x="25999" y="63826"/>
                  <a:pt x="25935" y="63826"/>
                </a:cubicBezTo>
                <a:cubicBezTo>
                  <a:pt x="25810" y="63826"/>
                  <a:pt x="25683" y="63947"/>
                  <a:pt x="25754" y="64089"/>
                </a:cubicBezTo>
                <a:cubicBezTo>
                  <a:pt x="26301" y="65315"/>
                  <a:pt x="26897" y="66589"/>
                  <a:pt x="27587" y="67804"/>
                </a:cubicBezTo>
                <a:lnTo>
                  <a:pt x="25706" y="67125"/>
                </a:lnTo>
                <a:cubicBezTo>
                  <a:pt x="25599" y="66970"/>
                  <a:pt x="25504" y="66815"/>
                  <a:pt x="25408" y="66649"/>
                </a:cubicBezTo>
                <a:cubicBezTo>
                  <a:pt x="24873" y="65684"/>
                  <a:pt x="24456" y="64684"/>
                  <a:pt x="24111" y="63636"/>
                </a:cubicBezTo>
                <a:cubicBezTo>
                  <a:pt x="24074" y="63517"/>
                  <a:pt x="23972" y="63463"/>
                  <a:pt x="23875" y="63463"/>
                </a:cubicBezTo>
                <a:cubicBezTo>
                  <a:pt x="23749" y="63463"/>
                  <a:pt x="23630" y="63553"/>
                  <a:pt x="23670" y="63708"/>
                </a:cubicBezTo>
                <a:cubicBezTo>
                  <a:pt x="23968" y="64708"/>
                  <a:pt x="24349" y="65803"/>
                  <a:pt x="24873" y="66827"/>
                </a:cubicBezTo>
                <a:cubicBezTo>
                  <a:pt x="24384" y="66649"/>
                  <a:pt x="23896" y="66470"/>
                  <a:pt x="23384" y="66292"/>
                </a:cubicBezTo>
                <a:cubicBezTo>
                  <a:pt x="23361" y="66256"/>
                  <a:pt x="23325" y="66220"/>
                  <a:pt x="23313" y="66173"/>
                </a:cubicBezTo>
                <a:cubicBezTo>
                  <a:pt x="22718" y="65137"/>
                  <a:pt x="22206" y="64065"/>
                  <a:pt x="21765" y="62946"/>
                </a:cubicBezTo>
                <a:cubicBezTo>
                  <a:pt x="21732" y="62864"/>
                  <a:pt x="21668" y="62830"/>
                  <a:pt x="21601" y="62830"/>
                </a:cubicBezTo>
                <a:cubicBezTo>
                  <a:pt x="21473" y="62830"/>
                  <a:pt x="21337" y="62956"/>
                  <a:pt x="21408" y="63113"/>
                </a:cubicBezTo>
                <a:cubicBezTo>
                  <a:pt x="21753" y="64017"/>
                  <a:pt x="22146" y="65030"/>
                  <a:pt x="22646" y="66018"/>
                </a:cubicBezTo>
                <a:cubicBezTo>
                  <a:pt x="22372" y="65911"/>
                  <a:pt x="22110" y="65815"/>
                  <a:pt x="21837" y="65720"/>
                </a:cubicBezTo>
                <a:cubicBezTo>
                  <a:pt x="21015" y="64172"/>
                  <a:pt x="20063" y="62648"/>
                  <a:pt x="19253" y="61148"/>
                </a:cubicBezTo>
                <a:cubicBezTo>
                  <a:pt x="19217" y="61085"/>
                  <a:pt x="19159" y="61058"/>
                  <a:pt x="19101" y="61058"/>
                </a:cubicBezTo>
                <a:cubicBezTo>
                  <a:pt x="18984" y="61058"/>
                  <a:pt x="18868" y="61164"/>
                  <a:pt x="18931" y="61291"/>
                </a:cubicBezTo>
                <a:cubicBezTo>
                  <a:pt x="19634" y="62636"/>
                  <a:pt x="20289" y="64053"/>
                  <a:pt x="21003" y="65422"/>
                </a:cubicBezTo>
                <a:cubicBezTo>
                  <a:pt x="20444" y="65208"/>
                  <a:pt x="19860" y="65006"/>
                  <a:pt x="19289" y="64791"/>
                </a:cubicBezTo>
                <a:cubicBezTo>
                  <a:pt x="18443" y="63410"/>
                  <a:pt x="17586" y="62029"/>
                  <a:pt x="16836" y="60565"/>
                </a:cubicBezTo>
                <a:cubicBezTo>
                  <a:pt x="16796" y="60489"/>
                  <a:pt x="16730" y="60457"/>
                  <a:pt x="16665" y="60457"/>
                </a:cubicBezTo>
                <a:cubicBezTo>
                  <a:pt x="16536" y="60457"/>
                  <a:pt x="16408" y="60581"/>
                  <a:pt x="16479" y="60731"/>
                </a:cubicBezTo>
                <a:cubicBezTo>
                  <a:pt x="17074" y="61934"/>
                  <a:pt x="17681" y="63220"/>
                  <a:pt x="18360" y="64446"/>
                </a:cubicBezTo>
                <a:cubicBezTo>
                  <a:pt x="18015" y="64315"/>
                  <a:pt x="17669" y="64196"/>
                  <a:pt x="17324" y="64065"/>
                </a:cubicBezTo>
                <a:cubicBezTo>
                  <a:pt x="17110" y="63672"/>
                  <a:pt x="16872" y="63291"/>
                  <a:pt x="16657" y="62898"/>
                </a:cubicBezTo>
                <a:cubicBezTo>
                  <a:pt x="15943" y="61636"/>
                  <a:pt x="15181" y="60398"/>
                  <a:pt x="14395" y="59195"/>
                </a:cubicBezTo>
                <a:cubicBezTo>
                  <a:pt x="14348" y="59127"/>
                  <a:pt x="14289" y="59098"/>
                  <a:pt x="14229" y="59098"/>
                </a:cubicBezTo>
                <a:cubicBezTo>
                  <a:pt x="14060" y="59098"/>
                  <a:pt x="13891" y="59327"/>
                  <a:pt x="14014" y="59529"/>
                </a:cubicBezTo>
                <a:cubicBezTo>
                  <a:pt x="14848" y="60850"/>
                  <a:pt x="15645" y="62184"/>
                  <a:pt x="16395" y="63553"/>
                </a:cubicBezTo>
                <a:cubicBezTo>
                  <a:pt x="16419" y="63613"/>
                  <a:pt x="16455" y="63696"/>
                  <a:pt x="16491" y="63756"/>
                </a:cubicBezTo>
                <a:cubicBezTo>
                  <a:pt x="16133" y="63613"/>
                  <a:pt x="15764" y="63482"/>
                  <a:pt x="15407" y="63339"/>
                </a:cubicBezTo>
                <a:cubicBezTo>
                  <a:pt x="15217" y="63041"/>
                  <a:pt x="15026" y="62744"/>
                  <a:pt x="14848" y="62422"/>
                </a:cubicBezTo>
                <a:cubicBezTo>
                  <a:pt x="14228" y="61350"/>
                  <a:pt x="13657" y="60267"/>
                  <a:pt x="13085" y="59172"/>
                </a:cubicBezTo>
                <a:cubicBezTo>
                  <a:pt x="13057" y="59102"/>
                  <a:pt x="13004" y="59073"/>
                  <a:pt x="12950" y="59073"/>
                </a:cubicBezTo>
                <a:cubicBezTo>
                  <a:pt x="12848" y="59073"/>
                  <a:pt x="12741" y="59178"/>
                  <a:pt x="12788" y="59303"/>
                </a:cubicBezTo>
                <a:cubicBezTo>
                  <a:pt x="13276" y="60505"/>
                  <a:pt x="13812" y="61684"/>
                  <a:pt x="14443" y="62827"/>
                </a:cubicBezTo>
                <a:cubicBezTo>
                  <a:pt x="14467" y="62886"/>
                  <a:pt x="14502" y="62934"/>
                  <a:pt x="14526" y="62994"/>
                </a:cubicBezTo>
                <a:cubicBezTo>
                  <a:pt x="14217" y="62874"/>
                  <a:pt x="13907" y="62755"/>
                  <a:pt x="13574" y="62636"/>
                </a:cubicBezTo>
                <a:cubicBezTo>
                  <a:pt x="13455" y="62458"/>
                  <a:pt x="13335" y="62267"/>
                  <a:pt x="13240" y="62089"/>
                </a:cubicBezTo>
                <a:cubicBezTo>
                  <a:pt x="12681" y="61172"/>
                  <a:pt x="12181" y="59981"/>
                  <a:pt x="11407" y="59255"/>
                </a:cubicBezTo>
                <a:cubicBezTo>
                  <a:pt x="11350" y="59213"/>
                  <a:pt x="11286" y="59183"/>
                  <a:pt x="11222" y="59183"/>
                </a:cubicBezTo>
                <a:cubicBezTo>
                  <a:pt x="11179" y="59183"/>
                  <a:pt x="11136" y="59197"/>
                  <a:pt x="11097" y="59231"/>
                </a:cubicBezTo>
                <a:cubicBezTo>
                  <a:pt x="10954" y="59350"/>
                  <a:pt x="10930" y="59410"/>
                  <a:pt x="11038" y="59553"/>
                </a:cubicBezTo>
                <a:cubicBezTo>
                  <a:pt x="11049" y="59565"/>
                  <a:pt x="11061" y="59565"/>
                  <a:pt x="11073" y="59565"/>
                </a:cubicBezTo>
                <a:cubicBezTo>
                  <a:pt x="11097" y="59553"/>
                  <a:pt x="11121" y="59553"/>
                  <a:pt x="11133" y="59541"/>
                </a:cubicBezTo>
                <a:cubicBezTo>
                  <a:pt x="11240" y="59826"/>
                  <a:pt x="12073" y="61446"/>
                  <a:pt x="12478" y="62220"/>
                </a:cubicBezTo>
                <a:cubicBezTo>
                  <a:pt x="10157" y="61339"/>
                  <a:pt x="7823" y="60446"/>
                  <a:pt x="5501" y="59541"/>
                </a:cubicBezTo>
                <a:cubicBezTo>
                  <a:pt x="7585" y="50992"/>
                  <a:pt x="9633" y="42443"/>
                  <a:pt x="11716" y="33895"/>
                </a:cubicBezTo>
                <a:cubicBezTo>
                  <a:pt x="12288" y="31585"/>
                  <a:pt x="12847" y="29299"/>
                  <a:pt x="13419" y="26989"/>
                </a:cubicBezTo>
                <a:cubicBezTo>
                  <a:pt x="13442" y="27007"/>
                  <a:pt x="13468" y="27017"/>
                  <a:pt x="13495" y="27017"/>
                </a:cubicBezTo>
                <a:cubicBezTo>
                  <a:pt x="13537" y="27017"/>
                  <a:pt x="13580" y="26993"/>
                  <a:pt x="13609" y="26941"/>
                </a:cubicBezTo>
                <a:cubicBezTo>
                  <a:pt x="14574" y="25370"/>
                  <a:pt x="15324" y="23596"/>
                  <a:pt x="16074" y="21905"/>
                </a:cubicBezTo>
                <a:close/>
                <a:moveTo>
                  <a:pt x="25635" y="4272"/>
                </a:moveTo>
                <a:cubicBezTo>
                  <a:pt x="26575" y="5344"/>
                  <a:pt x="27921" y="5987"/>
                  <a:pt x="29326" y="6213"/>
                </a:cubicBezTo>
                <a:cubicBezTo>
                  <a:pt x="24932" y="20500"/>
                  <a:pt x="20717" y="34728"/>
                  <a:pt x="15098" y="48670"/>
                </a:cubicBezTo>
                <a:cubicBezTo>
                  <a:pt x="15050" y="48778"/>
                  <a:pt x="15062" y="48885"/>
                  <a:pt x="15121" y="48956"/>
                </a:cubicBezTo>
                <a:cubicBezTo>
                  <a:pt x="14812" y="50242"/>
                  <a:pt x="16062" y="51242"/>
                  <a:pt x="17050" y="52183"/>
                </a:cubicBezTo>
                <a:cubicBezTo>
                  <a:pt x="20039" y="55040"/>
                  <a:pt x="23551" y="57410"/>
                  <a:pt x="27206" y="59303"/>
                </a:cubicBezTo>
                <a:cubicBezTo>
                  <a:pt x="31219" y="61362"/>
                  <a:pt x="35576" y="62160"/>
                  <a:pt x="39636" y="63958"/>
                </a:cubicBezTo>
                <a:cubicBezTo>
                  <a:pt x="42589" y="65268"/>
                  <a:pt x="44613" y="67696"/>
                  <a:pt x="46733" y="69994"/>
                </a:cubicBezTo>
                <a:cubicBezTo>
                  <a:pt x="42327" y="67018"/>
                  <a:pt x="37315" y="64970"/>
                  <a:pt x="32493" y="62767"/>
                </a:cubicBezTo>
                <a:cubicBezTo>
                  <a:pt x="25516" y="59600"/>
                  <a:pt x="18562" y="56016"/>
                  <a:pt x="11359" y="53409"/>
                </a:cubicBezTo>
                <a:cubicBezTo>
                  <a:pt x="16062" y="37038"/>
                  <a:pt x="21527" y="20798"/>
                  <a:pt x="25635" y="4272"/>
                </a:cubicBezTo>
                <a:close/>
                <a:moveTo>
                  <a:pt x="31171" y="65280"/>
                </a:moveTo>
                <a:lnTo>
                  <a:pt x="31171" y="65280"/>
                </a:lnTo>
                <a:cubicBezTo>
                  <a:pt x="31885" y="65601"/>
                  <a:pt x="32612" y="65922"/>
                  <a:pt x="33338" y="66256"/>
                </a:cubicBezTo>
                <a:cubicBezTo>
                  <a:pt x="33957" y="67506"/>
                  <a:pt x="34552" y="68744"/>
                  <a:pt x="35160" y="70006"/>
                </a:cubicBezTo>
                <a:cubicBezTo>
                  <a:pt x="35231" y="70161"/>
                  <a:pt x="35303" y="70363"/>
                  <a:pt x="35398" y="70554"/>
                </a:cubicBezTo>
                <a:cubicBezTo>
                  <a:pt x="35064" y="70435"/>
                  <a:pt x="34731" y="70316"/>
                  <a:pt x="34398" y="70209"/>
                </a:cubicBezTo>
                <a:cubicBezTo>
                  <a:pt x="33993" y="69542"/>
                  <a:pt x="33517" y="68899"/>
                  <a:pt x="33100" y="68280"/>
                </a:cubicBezTo>
                <a:cubicBezTo>
                  <a:pt x="32469" y="67280"/>
                  <a:pt x="31814" y="66280"/>
                  <a:pt x="31171" y="65280"/>
                </a:cubicBezTo>
                <a:close/>
                <a:moveTo>
                  <a:pt x="9049" y="65006"/>
                </a:moveTo>
                <a:lnTo>
                  <a:pt x="9049" y="65006"/>
                </a:lnTo>
                <a:cubicBezTo>
                  <a:pt x="12895" y="66101"/>
                  <a:pt x="16455" y="67839"/>
                  <a:pt x="20289" y="69113"/>
                </a:cubicBezTo>
                <a:cubicBezTo>
                  <a:pt x="20979" y="69328"/>
                  <a:pt x="21670" y="69542"/>
                  <a:pt x="22360" y="69732"/>
                </a:cubicBezTo>
                <a:cubicBezTo>
                  <a:pt x="22360" y="69792"/>
                  <a:pt x="22384" y="69852"/>
                  <a:pt x="22444" y="69887"/>
                </a:cubicBezTo>
                <a:cubicBezTo>
                  <a:pt x="22980" y="70137"/>
                  <a:pt x="23539" y="70387"/>
                  <a:pt x="24075" y="70637"/>
                </a:cubicBezTo>
                <a:cubicBezTo>
                  <a:pt x="22860" y="70209"/>
                  <a:pt x="21658" y="69768"/>
                  <a:pt x="20467" y="69316"/>
                </a:cubicBezTo>
                <a:cubicBezTo>
                  <a:pt x="16931" y="67958"/>
                  <a:pt x="13383" y="66625"/>
                  <a:pt x="9847" y="65268"/>
                </a:cubicBezTo>
                <a:cubicBezTo>
                  <a:pt x="9609" y="65172"/>
                  <a:pt x="9335" y="65089"/>
                  <a:pt x="9049" y="65006"/>
                </a:cubicBezTo>
                <a:close/>
                <a:moveTo>
                  <a:pt x="31362" y="962"/>
                </a:moveTo>
                <a:cubicBezTo>
                  <a:pt x="35350" y="4939"/>
                  <a:pt x="39958" y="8892"/>
                  <a:pt x="44804" y="11702"/>
                </a:cubicBezTo>
                <a:cubicBezTo>
                  <a:pt x="44853" y="11720"/>
                  <a:pt x="44900" y="11729"/>
                  <a:pt x="44944" y="11729"/>
                </a:cubicBezTo>
                <a:cubicBezTo>
                  <a:pt x="45174" y="11729"/>
                  <a:pt x="45305" y="11495"/>
                  <a:pt x="45125" y="11344"/>
                </a:cubicBezTo>
                <a:cubicBezTo>
                  <a:pt x="44518" y="10844"/>
                  <a:pt x="43911" y="10356"/>
                  <a:pt x="43280" y="9856"/>
                </a:cubicBezTo>
                <a:lnTo>
                  <a:pt x="43280" y="9856"/>
                </a:lnTo>
                <a:cubicBezTo>
                  <a:pt x="44911" y="10809"/>
                  <a:pt x="46590" y="11666"/>
                  <a:pt x="48340" y="12404"/>
                </a:cubicBezTo>
                <a:cubicBezTo>
                  <a:pt x="51138" y="13595"/>
                  <a:pt x="54031" y="14511"/>
                  <a:pt x="56948" y="15333"/>
                </a:cubicBezTo>
                <a:cubicBezTo>
                  <a:pt x="60222" y="16250"/>
                  <a:pt x="63854" y="16762"/>
                  <a:pt x="66235" y="19441"/>
                </a:cubicBezTo>
                <a:cubicBezTo>
                  <a:pt x="66949" y="20357"/>
                  <a:pt x="67497" y="21381"/>
                  <a:pt x="67902" y="22453"/>
                </a:cubicBezTo>
                <a:cubicBezTo>
                  <a:pt x="67866" y="22524"/>
                  <a:pt x="67842" y="22584"/>
                  <a:pt x="67795" y="22655"/>
                </a:cubicBezTo>
                <a:cubicBezTo>
                  <a:pt x="67616" y="22727"/>
                  <a:pt x="67449" y="22810"/>
                  <a:pt x="67295" y="22893"/>
                </a:cubicBezTo>
                <a:lnTo>
                  <a:pt x="67628" y="22548"/>
                </a:lnTo>
                <a:cubicBezTo>
                  <a:pt x="67750" y="22427"/>
                  <a:pt x="67643" y="22239"/>
                  <a:pt x="67517" y="22239"/>
                </a:cubicBezTo>
                <a:cubicBezTo>
                  <a:pt x="67483" y="22239"/>
                  <a:pt x="67447" y="22253"/>
                  <a:pt x="67414" y="22286"/>
                </a:cubicBezTo>
                <a:cubicBezTo>
                  <a:pt x="67092" y="22596"/>
                  <a:pt x="66783" y="22893"/>
                  <a:pt x="66497" y="23251"/>
                </a:cubicBezTo>
                <a:cubicBezTo>
                  <a:pt x="66437" y="23322"/>
                  <a:pt x="66485" y="23405"/>
                  <a:pt x="66556" y="23441"/>
                </a:cubicBezTo>
                <a:cubicBezTo>
                  <a:pt x="66485" y="23524"/>
                  <a:pt x="66414" y="23608"/>
                  <a:pt x="66354" y="23703"/>
                </a:cubicBezTo>
                <a:cubicBezTo>
                  <a:pt x="66430" y="23562"/>
                  <a:pt x="66348" y="23352"/>
                  <a:pt x="66179" y="23352"/>
                </a:cubicBezTo>
                <a:cubicBezTo>
                  <a:pt x="66163" y="23352"/>
                  <a:pt x="66146" y="23354"/>
                  <a:pt x="66128" y="23358"/>
                </a:cubicBezTo>
                <a:cubicBezTo>
                  <a:pt x="66104" y="23370"/>
                  <a:pt x="66068" y="23370"/>
                  <a:pt x="66021" y="23382"/>
                </a:cubicBezTo>
                <a:cubicBezTo>
                  <a:pt x="65902" y="23417"/>
                  <a:pt x="65830" y="23501"/>
                  <a:pt x="65818" y="23620"/>
                </a:cubicBezTo>
                <a:cubicBezTo>
                  <a:pt x="65729" y="24037"/>
                  <a:pt x="65878" y="24175"/>
                  <a:pt x="66116" y="24175"/>
                </a:cubicBezTo>
                <a:cubicBezTo>
                  <a:pt x="66481" y="24175"/>
                  <a:pt x="67056" y="23847"/>
                  <a:pt x="67295" y="23703"/>
                </a:cubicBezTo>
                <a:lnTo>
                  <a:pt x="67295" y="23703"/>
                </a:lnTo>
                <a:cubicBezTo>
                  <a:pt x="66675" y="24965"/>
                  <a:pt x="66104" y="26251"/>
                  <a:pt x="65521" y="27537"/>
                </a:cubicBezTo>
                <a:cubicBezTo>
                  <a:pt x="64854" y="28120"/>
                  <a:pt x="64175" y="28835"/>
                  <a:pt x="64211" y="29561"/>
                </a:cubicBezTo>
                <a:cubicBezTo>
                  <a:pt x="64217" y="29670"/>
                  <a:pt x="64296" y="29727"/>
                  <a:pt x="64373" y="29727"/>
                </a:cubicBezTo>
                <a:cubicBezTo>
                  <a:pt x="64439" y="29727"/>
                  <a:pt x="64504" y="29685"/>
                  <a:pt x="64520" y="29597"/>
                </a:cubicBezTo>
                <a:cubicBezTo>
                  <a:pt x="64580" y="29227"/>
                  <a:pt x="64806" y="28870"/>
                  <a:pt x="65092" y="28525"/>
                </a:cubicBezTo>
                <a:lnTo>
                  <a:pt x="65092" y="28525"/>
                </a:lnTo>
                <a:cubicBezTo>
                  <a:pt x="60937" y="37979"/>
                  <a:pt x="57543" y="47777"/>
                  <a:pt x="54162" y="57564"/>
                </a:cubicBezTo>
                <a:cubicBezTo>
                  <a:pt x="54102" y="57660"/>
                  <a:pt x="54043" y="57755"/>
                  <a:pt x="53995" y="57862"/>
                </a:cubicBezTo>
                <a:cubicBezTo>
                  <a:pt x="53721" y="55540"/>
                  <a:pt x="52686" y="53278"/>
                  <a:pt x="51305" y="51433"/>
                </a:cubicBezTo>
                <a:cubicBezTo>
                  <a:pt x="51286" y="51404"/>
                  <a:pt x="51261" y="51393"/>
                  <a:pt x="51236" y="51393"/>
                </a:cubicBezTo>
                <a:cubicBezTo>
                  <a:pt x="51167" y="51393"/>
                  <a:pt x="51097" y="51485"/>
                  <a:pt x="51150" y="51564"/>
                </a:cubicBezTo>
                <a:cubicBezTo>
                  <a:pt x="52757" y="53992"/>
                  <a:pt x="53352" y="56540"/>
                  <a:pt x="53531" y="59362"/>
                </a:cubicBezTo>
                <a:lnTo>
                  <a:pt x="53269" y="60124"/>
                </a:lnTo>
                <a:cubicBezTo>
                  <a:pt x="52817" y="58541"/>
                  <a:pt x="51947" y="56993"/>
                  <a:pt x="51209" y="55778"/>
                </a:cubicBezTo>
                <a:cubicBezTo>
                  <a:pt x="51189" y="55741"/>
                  <a:pt x="51156" y="55725"/>
                  <a:pt x="51124" y="55725"/>
                </a:cubicBezTo>
                <a:cubicBezTo>
                  <a:pt x="51065" y="55725"/>
                  <a:pt x="51007" y="55780"/>
                  <a:pt x="51031" y="55850"/>
                </a:cubicBezTo>
                <a:cubicBezTo>
                  <a:pt x="51650" y="57088"/>
                  <a:pt x="52305" y="58362"/>
                  <a:pt x="52674" y="59684"/>
                </a:cubicBezTo>
                <a:cubicBezTo>
                  <a:pt x="52805" y="60136"/>
                  <a:pt x="52876" y="60577"/>
                  <a:pt x="52912" y="61005"/>
                </a:cubicBezTo>
                <a:cubicBezTo>
                  <a:pt x="52638" y="61601"/>
                  <a:pt x="52388" y="62220"/>
                  <a:pt x="52150" y="62839"/>
                </a:cubicBezTo>
                <a:cubicBezTo>
                  <a:pt x="51852" y="61684"/>
                  <a:pt x="51388" y="60553"/>
                  <a:pt x="50816" y="59517"/>
                </a:cubicBezTo>
                <a:cubicBezTo>
                  <a:pt x="50789" y="59469"/>
                  <a:pt x="50744" y="59449"/>
                  <a:pt x="50699" y="59449"/>
                </a:cubicBezTo>
                <a:cubicBezTo>
                  <a:pt x="50610" y="59449"/>
                  <a:pt x="50523" y="59529"/>
                  <a:pt x="50578" y="59624"/>
                </a:cubicBezTo>
                <a:cubicBezTo>
                  <a:pt x="51245" y="60981"/>
                  <a:pt x="51602" y="62339"/>
                  <a:pt x="51793" y="63767"/>
                </a:cubicBezTo>
                <a:cubicBezTo>
                  <a:pt x="51769" y="63851"/>
                  <a:pt x="51733" y="63934"/>
                  <a:pt x="51709" y="64017"/>
                </a:cubicBezTo>
                <a:cubicBezTo>
                  <a:pt x="50852" y="66387"/>
                  <a:pt x="49471" y="68530"/>
                  <a:pt x="48566" y="70852"/>
                </a:cubicBezTo>
                <a:cubicBezTo>
                  <a:pt x="44863" y="67042"/>
                  <a:pt x="41910" y="63720"/>
                  <a:pt x="36386" y="62065"/>
                </a:cubicBezTo>
                <a:cubicBezTo>
                  <a:pt x="32695" y="60969"/>
                  <a:pt x="29123" y="59648"/>
                  <a:pt x="25730" y="57767"/>
                </a:cubicBezTo>
                <a:cubicBezTo>
                  <a:pt x="23944" y="56790"/>
                  <a:pt x="15586" y="52242"/>
                  <a:pt x="15360" y="49135"/>
                </a:cubicBezTo>
                <a:cubicBezTo>
                  <a:pt x="15479" y="49123"/>
                  <a:pt x="15586" y="49063"/>
                  <a:pt x="15645" y="48932"/>
                </a:cubicBezTo>
                <a:cubicBezTo>
                  <a:pt x="21848" y="33466"/>
                  <a:pt x="27909" y="17321"/>
                  <a:pt x="31362" y="962"/>
                </a:cubicBezTo>
                <a:close/>
                <a:moveTo>
                  <a:pt x="34040" y="66565"/>
                </a:moveTo>
                <a:lnTo>
                  <a:pt x="34040" y="66565"/>
                </a:lnTo>
                <a:cubicBezTo>
                  <a:pt x="34564" y="66815"/>
                  <a:pt x="35088" y="67054"/>
                  <a:pt x="35600" y="67280"/>
                </a:cubicBezTo>
                <a:cubicBezTo>
                  <a:pt x="35898" y="68351"/>
                  <a:pt x="36279" y="69387"/>
                  <a:pt x="36743" y="70387"/>
                </a:cubicBezTo>
                <a:cubicBezTo>
                  <a:pt x="36874" y="70625"/>
                  <a:pt x="36993" y="70875"/>
                  <a:pt x="37100" y="71149"/>
                </a:cubicBezTo>
                <a:cubicBezTo>
                  <a:pt x="36791" y="71042"/>
                  <a:pt x="36493" y="70935"/>
                  <a:pt x="36184" y="70816"/>
                </a:cubicBezTo>
                <a:cubicBezTo>
                  <a:pt x="36005" y="70518"/>
                  <a:pt x="35886" y="70185"/>
                  <a:pt x="35755" y="69923"/>
                </a:cubicBezTo>
                <a:cubicBezTo>
                  <a:pt x="35517" y="69447"/>
                  <a:pt x="35279" y="68994"/>
                  <a:pt x="35041" y="68506"/>
                </a:cubicBezTo>
                <a:cubicBezTo>
                  <a:pt x="34707" y="67851"/>
                  <a:pt x="34386" y="67220"/>
                  <a:pt x="34040" y="66565"/>
                </a:cubicBezTo>
                <a:close/>
                <a:moveTo>
                  <a:pt x="49947" y="69673"/>
                </a:moveTo>
                <a:lnTo>
                  <a:pt x="49947" y="69673"/>
                </a:lnTo>
                <a:cubicBezTo>
                  <a:pt x="49804" y="70090"/>
                  <a:pt x="49650" y="70506"/>
                  <a:pt x="49495" y="70923"/>
                </a:cubicBezTo>
                <a:cubicBezTo>
                  <a:pt x="49459" y="71018"/>
                  <a:pt x="49459" y="71102"/>
                  <a:pt x="49507" y="71173"/>
                </a:cubicBezTo>
                <a:cubicBezTo>
                  <a:pt x="49459" y="71292"/>
                  <a:pt x="49411" y="71435"/>
                  <a:pt x="49376" y="71554"/>
                </a:cubicBezTo>
                <a:cubicBezTo>
                  <a:pt x="49316" y="71495"/>
                  <a:pt x="49257" y="71411"/>
                  <a:pt x="49197" y="71352"/>
                </a:cubicBezTo>
                <a:cubicBezTo>
                  <a:pt x="49435" y="70792"/>
                  <a:pt x="49685" y="70221"/>
                  <a:pt x="49947" y="69673"/>
                </a:cubicBezTo>
                <a:close/>
                <a:moveTo>
                  <a:pt x="36148" y="67542"/>
                </a:moveTo>
                <a:cubicBezTo>
                  <a:pt x="36541" y="67708"/>
                  <a:pt x="36910" y="67875"/>
                  <a:pt x="37267" y="68042"/>
                </a:cubicBezTo>
                <a:cubicBezTo>
                  <a:pt x="37767" y="69292"/>
                  <a:pt x="38291" y="70661"/>
                  <a:pt x="38970" y="71887"/>
                </a:cubicBezTo>
                <a:cubicBezTo>
                  <a:pt x="38636" y="71745"/>
                  <a:pt x="38327" y="71626"/>
                  <a:pt x="38041" y="71506"/>
                </a:cubicBezTo>
                <a:cubicBezTo>
                  <a:pt x="37767" y="71054"/>
                  <a:pt x="37469" y="70625"/>
                  <a:pt x="37219" y="70161"/>
                </a:cubicBezTo>
                <a:cubicBezTo>
                  <a:pt x="36791" y="69316"/>
                  <a:pt x="36446" y="68435"/>
                  <a:pt x="36148" y="67542"/>
                </a:cubicBezTo>
                <a:close/>
                <a:moveTo>
                  <a:pt x="46173" y="72054"/>
                </a:moveTo>
                <a:lnTo>
                  <a:pt x="46173" y="72054"/>
                </a:lnTo>
                <a:cubicBezTo>
                  <a:pt x="46280" y="72102"/>
                  <a:pt x="46375" y="72161"/>
                  <a:pt x="46494" y="72209"/>
                </a:cubicBezTo>
                <a:cubicBezTo>
                  <a:pt x="46411" y="72233"/>
                  <a:pt x="46352" y="72280"/>
                  <a:pt x="46292" y="72316"/>
                </a:cubicBezTo>
                <a:cubicBezTo>
                  <a:pt x="46244" y="72233"/>
                  <a:pt x="46197" y="72138"/>
                  <a:pt x="46173" y="72054"/>
                </a:cubicBezTo>
                <a:close/>
                <a:moveTo>
                  <a:pt x="37970" y="68351"/>
                </a:moveTo>
                <a:lnTo>
                  <a:pt x="37970" y="68351"/>
                </a:lnTo>
                <a:cubicBezTo>
                  <a:pt x="38434" y="68554"/>
                  <a:pt x="38874" y="68768"/>
                  <a:pt x="39339" y="68970"/>
                </a:cubicBezTo>
                <a:cubicBezTo>
                  <a:pt x="39708" y="70018"/>
                  <a:pt x="40125" y="71042"/>
                  <a:pt x="40625" y="72042"/>
                </a:cubicBezTo>
                <a:cubicBezTo>
                  <a:pt x="40720" y="72268"/>
                  <a:pt x="40827" y="72483"/>
                  <a:pt x="40946" y="72721"/>
                </a:cubicBezTo>
                <a:cubicBezTo>
                  <a:pt x="40684" y="72614"/>
                  <a:pt x="40410" y="72507"/>
                  <a:pt x="40125" y="72388"/>
                </a:cubicBezTo>
                <a:cubicBezTo>
                  <a:pt x="39767" y="71768"/>
                  <a:pt x="39374" y="71173"/>
                  <a:pt x="39041" y="70566"/>
                </a:cubicBezTo>
                <a:cubicBezTo>
                  <a:pt x="38660" y="69840"/>
                  <a:pt x="38315" y="69090"/>
                  <a:pt x="37970" y="68351"/>
                </a:cubicBezTo>
                <a:close/>
                <a:moveTo>
                  <a:pt x="48721" y="72530"/>
                </a:moveTo>
                <a:cubicBezTo>
                  <a:pt x="48792" y="72590"/>
                  <a:pt x="48864" y="72649"/>
                  <a:pt x="48923" y="72709"/>
                </a:cubicBezTo>
                <a:cubicBezTo>
                  <a:pt x="48876" y="72780"/>
                  <a:pt x="48852" y="72876"/>
                  <a:pt x="48864" y="72947"/>
                </a:cubicBezTo>
                <a:lnTo>
                  <a:pt x="48864" y="72995"/>
                </a:lnTo>
                <a:cubicBezTo>
                  <a:pt x="48733" y="73007"/>
                  <a:pt x="48602" y="73019"/>
                  <a:pt x="48495" y="73054"/>
                </a:cubicBezTo>
                <a:cubicBezTo>
                  <a:pt x="48483" y="72995"/>
                  <a:pt x="48459" y="72947"/>
                  <a:pt x="48435" y="72900"/>
                </a:cubicBezTo>
                <a:cubicBezTo>
                  <a:pt x="48518" y="72888"/>
                  <a:pt x="48602" y="72828"/>
                  <a:pt x="48626" y="72721"/>
                </a:cubicBezTo>
                <a:cubicBezTo>
                  <a:pt x="48673" y="72649"/>
                  <a:pt x="48697" y="72590"/>
                  <a:pt x="48721" y="72530"/>
                </a:cubicBezTo>
                <a:close/>
                <a:moveTo>
                  <a:pt x="43649" y="70911"/>
                </a:moveTo>
                <a:cubicBezTo>
                  <a:pt x="44220" y="71173"/>
                  <a:pt x="44792" y="71423"/>
                  <a:pt x="45351" y="71685"/>
                </a:cubicBezTo>
                <a:cubicBezTo>
                  <a:pt x="45470" y="72007"/>
                  <a:pt x="45601" y="72352"/>
                  <a:pt x="45720" y="72697"/>
                </a:cubicBezTo>
                <a:cubicBezTo>
                  <a:pt x="45447" y="72888"/>
                  <a:pt x="45173" y="73066"/>
                  <a:pt x="44887" y="73197"/>
                </a:cubicBezTo>
                <a:cubicBezTo>
                  <a:pt x="44768" y="73007"/>
                  <a:pt x="44649" y="72816"/>
                  <a:pt x="44542" y="72638"/>
                </a:cubicBezTo>
                <a:cubicBezTo>
                  <a:pt x="44232" y="72066"/>
                  <a:pt x="43935" y="71483"/>
                  <a:pt x="43649" y="70911"/>
                </a:cubicBezTo>
                <a:close/>
                <a:moveTo>
                  <a:pt x="39982" y="69244"/>
                </a:moveTo>
                <a:lnTo>
                  <a:pt x="39982" y="69244"/>
                </a:lnTo>
                <a:cubicBezTo>
                  <a:pt x="40386" y="69435"/>
                  <a:pt x="40756" y="69613"/>
                  <a:pt x="41137" y="69780"/>
                </a:cubicBezTo>
                <a:cubicBezTo>
                  <a:pt x="41518" y="70673"/>
                  <a:pt x="41887" y="71554"/>
                  <a:pt x="42268" y="72423"/>
                </a:cubicBezTo>
                <a:cubicBezTo>
                  <a:pt x="42387" y="72709"/>
                  <a:pt x="42530" y="73007"/>
                  <a:pt x="42649" y="73292"/>
                </a:cubicBezTo>
                <a:cubicBezTo>
                  <a:pt x="42411" y="73233"/>
                  <a:pt x="42172" y="73161"/>
                  <a:pt x="41910" y="73078"/>
                </a:cubicBezTo>
                <a:cubicBezTo>
                  <a:pt x="41637" y="72590"/>
                  <a:pt x="41303" y="72114"/>
                  <a:pt x="41053" y="71637"/>
                </a:cubicBezTo>
                <a:cubicBezTo>
                  <a:pt x="40648" y="70864"/>
                  <a:pt x="40303" y="70054"/>
                  <a:pt x="39982" y="69244"/>
                </a:cubicBezTo>
                <a:close/>
                <a:moveTo>
                  <a:pt x="41839" y="70102"/>
                </a:moveTo>
                <a:lnTo>
                  <a:pt x="41839" y="70102"/>
                </a:lnTo>
                <a:cubicBezTo>
                  <a:pt x="42315" y="70316"/>
                  <a:pt x="42792" y="70530"/>
                  <a:pt x="43268" y="70744"/>
                </a:cubicBezTo>
                <a:cubicBezTo>
                  <a:pt x="43184" y="70804"/>
                  <a:pt x="43101" y="70923"/>
                  <a:pt x="43161" y="71054"/>
                </a:cubicBezTo>
                <a:cubicBezTo>
                  <a:pt x="43446" y="71697"/>
                  <a:pt x="43756" y="72340"/>
                  <a:pt x="44089" y="72971"/>
                </a:cubicBezTo>
                <a:lnTo>
                  <a:pt x="44316" y="73423"/>
                </a:lnTo>
                <a:cubicBezTo>
                  <a:pt x="44208" y="73459"/>
                  <a:pt x="44089" y="73471"/>
                  <a:pt x="43970" y="73483"/>
                </a:cubicBezTo>
                <a:cubicBezTo>
                  <a:pt x="43929" y="73486"/>
                  <a:pt x="43885" y="73487"/>
                  <a:pt x="43841" y="73487"/>
                </a:cubicBezTo>
                <a:cubicBezTo>
                  <a:pt x="43709" y="73487"/>
                  <a:pt x="43568" y="73474"/>
                  <a:pt x="43434" y="73447"/>
                </a:cubicBezTo>
                <a:cubicBezTo>
                  <a:pt x="43196" y="72971"/>
                  <a:pt x="42934" y="72519"/>
                  <a:pt x="42720" y="72054"/>
                </a:cubicBezTo>
                <a:cubicBezTo>
                  <a:pt x="42422" y="71411"/>
                  <a:pt x="42125" y="70756"/>
                  <a:pt x="41839" y="70102"/>
                </a:cubicBezTo>
                <a:close/>
                <a:moveTo>
                  <a:pt x="44697" y="74495"/>
                </a:moveTo>
                <a:cubicBezTo>
                  <a:pt x="44792" y="74495"/>
                  <a:pt x="44887" y="74507"/>
                  <a:pt x="44982" y="74507"/>
                </a:cubicBezTo>
                <a:cubicBezTo>
                  <a:pt x="45006" y="74554"/>
                  <a:pt x="45042" y="74602"/>
                  <a:pt x="45089" y="74626"/>
                </a:cubicBezTo>
                <a:cubicBezTo>
                  <a:pt x="44947" y="74590"/>
                  <a:pt x="44816" y="74543"/>
                  <a:pt x="44697" y="74495"/>
                </a:cubicBezTo>
                <a:close/>
                <a:moveTo>
                  <a:pt x="45709" y="74424"/>
                </a:moveTo>
                <a:cubicBezTo>
                  <a:pt x="45613" y="74531"/>
                  <a:pt x="45518" y="74650"/>
                  <a:pt x="45423" y="74745"/>
                </a:cubicBezTo>
                <a:cubicBezTo>
                  <a:pt x="45399" y="74733"/>
                  <a:pt x="45363" y="74733"/>
                  <a:pt x="45351" y="74721"/>
                </a:cubicBezTo>
                <a:cubicBezTo>
                  <a:pt x="45470" y="74685"/>
                  <a:pt x="45542" y="74590"/>
                  <a:pt x="45530" y="74447"/>
                </a:cubicBezTo>
                <a:cubicBezTo>
                  <a:pt x="45578" y="74447"/>
                  <a:pt x="45625" y="74447"/>
                  <a:pt x="45685" y="74435"/>
                </a:cubicBezTo>
                <a:cubicBezTo>
                  <a:pt x="45697" y="74435"/>
                  <a:pt x="45697" y="74424"/>
                  <a:pt x="45709" y="74424"/>
                </a:cubicBezTo>
                <a:close/>
                <a:moveTo>
                  <a:pt x="45875" y="77329"/>
                </a:moveTo>
                <a:cubicBezTo>
                  <a:pt x="45899" y="77329"/>
                  <a:pt x="45923" y="77341"/>
                  <a:pt x="45935" y="77341"/>
                </a:cubicBezTo>
                <a:cubicBezTo>
                  <a:pt x="45935" y="77341"/>
                  <a:pt x="45911" y="77341"/>
                  <a:pt x="45911" y="77352"/>
                </a:cubicBezTo>
                <a:cubicBezTo>
                  <a:pt x="45899" y="77341"/>
                  <a:pt x="45887" y="77329"/>
                  <a:pt x="45875" y="77329"/>
                </a:cubicBezTo>
                <a:close/>
                <a:moveTo>
                  <a:pt x="52209" y="75436"/>
                </a:moveTo>
                <a:lnTo>
                  <a:pt x="52209" y="75436"/>
                </a:lnTo>
                <a:cubicBezTo>
                  <a:pt x="52959" y="75638"/>
                  <a:pt x="53698" y="75852"/>
                  <a:pt x="54436" y="76055"/>
                </a:cubicBezTo>
                <a:cubicBezTo>
                  <a:pt x="54019" y="76555"/>
                  <a:pt x="53602" y="77043"/>
                  <a:pt x="53186" y="77543"/>
                </a:cubicBezTo>
                <a:cubicBezTo>
                  <a:pt x="52805" y="76948"/>
                  <a:pt x="52543" y="76138"/>
                  <a:pt x="52209" y="75436"/>
                </a:cubicBezTo>
                <a:close/>
                <a:moveTo>
                  <a:pt x="51114" y="77293"/>
                </a:moveTo>
                <a:cubicBezTo>
                  <a:pt x="51138" y="77424"/>
                  <a:pt x="51174" y="77531"/>
                  <a:pt x="51233" y="77602"/>
                </a:cubicBezTo>
                <a:cubicBezTo>
                  <a:pt x="51245" y="77626"/>
                  <a:pt x="51257" y="77650"/>
                  <a:pt x="51281" y="77662"/>
                </a:cubicBezTo>
                <a:cubicBezTo>
                  <a:pt x="51257" y="77698"/>
                  <a:pt x="51245" y="77710"/>
                  <a:pt x="51245" y="77722"/>
                </a:cubicBezTo>
                <a:cubicBezTo>
                  <a:pt x="51197" y="77710"/>
                  <a:pt x="51162" y="77686"/>
                  <a:pt x="51114" y="77650"/>
                </a:cubicBezTo>
                <a:cubicBezTo>
                  <a:pt x="51066" y="77626"/>
                  <a:pt x="51019" y="77626"/>
                  <a:pt x="50983" y="77626"/>
                </a:cubicBezTo>
                <a:cubicBezTo>
                  <a:pt x="51019" y="77519"/>
                  <a:pt x="51066" y="77400"/>
                  <a:pt x="51114" y="77293"/>
                </a:cubicBezTo>
                <a:close/>
                <a:moveTo>
                  <a:pt x="42911" y="78103"/>
                </a:moveTo>
                <a:cubicBezTo>
                  <a:pt x="42970" y="78114"/>
                  <a:pt x="43030" y="78126"/>
                  <a:pt x="43089" y="78162"/>
                </a:cubicBezTo>
                <a:cubicBezTo>
                  <a:pt x="43101" y="78186"/>
                  <a:pt x="43101" y="78198"/>
                  <a:pt x="43125" y="78234"/>
                </a:cubicBezTo>
                <a:cubicBezTo>
                  <a:pt x="43042" y="78186"/>
                  <a:pt x="42982" y="78138"/>
                  <a:pt x="42911" y="78103"/>
                </a:cubicBezTo>
                <a:close/>
                <a:moveTo>
                  <a:pt x="72010" y="22187"/>
                </a:moveTo>
                <a:cubicBezTo>
                  <a:pt x="75066" y="22187"/>
                  <a:pt x="77836" y="23861"/>
                  <a:pt x="80558" y="25096"/>
                </a:cubicBezTo>
                <a:cubicBezTo>
                  <a:pt x="83332" y="26346"/>
                  <a:pt x="86142" y="27513"/>
                  <a:pt x="89047" y="28394"/>
                </a:cubicBezTo>
                <a:cubicBezTo>
                  <a:pt x="90881" y="28942"/>
                  <a:pt x="92714" y="29382"/>
                  <a:pt x="94572" y="29680"/>
                </a:cubicBezTo>
                <a:lnTo>
                  <a:pt x="92202" y="29644"/>
                </a:lnTo>
                <a:cubicBezTo>
                  <a:pt x="91941" y="29644"/>
                  <a:pt x="91905" y="30013"/>
                  <a:pt x="92179" y="30061"/>
                </a:cubicBezTo>
                <a:cubicBezTo>
                  <a:pt x="95241" y="30590"/>
                  <a:pt x="98476" y="30800"/>
                  <a:pt x="101711" y="30800"/>
                </a:cubicBezTo>
                <a:cubicBezTo>
                  <a:pt x="104298" y="30800"/>
                  <a:pt x="106886" y="30665"/>
                  <a:pt x="109383" y="30454"/>
                </a:cubicBezTo>
                <a:lnTo>
                  <a:pt x="109383" y="30454"/>
                </a:lnTo>
                <a:cubicBezTo>
                  <a:pt x="101525" y="45218"/>
                  <a:pt x="95774" y="61493"/>
                  <a:pt x="90583" y="77305"/>
                </a:cubicBezTo>
                <a:cubicBezTo>
                  <a:pt x="90548" y="77400"/>
                  <a:pt x="90571" y="77460"/>
                  <a:pt x="90595" y="77531"/>
                </a:cubicBezTo>
                <a:cubicBezTo>
                  <a:pt x="89559" y="78186"/>
                  <a:pt x="87071" y="78484"/>
                  <a:pt x="86202" y="78531"/>
                </a:cubicBezTo>
                <a:cubicBezTo>
                  <a:pt x="86042" y="78540"/>
                  <a:pt x="85880" y="78544"/>
                  <a:pt x="85718" y="78544"/>
                </a:cubicBezTo>
                <a:cubicBezTo>
                  <a:pt x="85021" y="78544"/>
                  <a:pt x="84304" y="78472"/>
                  <a:pt x="83618" y="78424"/>
                </a:cubicBezTo>
                <a:cubicBezTo>
                  <a:pt x="81665" y="78305"/>
                  <a:pt x="79737" y="78055"/>
                  <a:pt x="77808" y="77698"/>
                </a:cubicBezTo>
                <a:cubicBezTo>
                  <a:pt x="73795" y="76936"/>
                  <a:pt x="69997" y="75638"/>
                  <a:pt x="66247" y="74019"/>
                </a:cubicBezTo>
                <a:cubicBezTo>
                  <a:pt x="63392" y="72785"/>
                  <a:pt x="60782" y="72408"/>
                  <a:pt x="58148" y="72408"/>
                </a:cubicBezTo>
                <a:cubicBezTo>
                  <a:pt x="55599" y="72408"/>
                  <a:pt x="53026" y="72761"/>
                  <a:pt x="50185" y="73030"/>
                </a:cubicBezTo>
                <a:cubicBezTo>
                  <a:pt x="50209" y="72995"/>
                  <a:pt x="50221" y="72935"/>
                  <a:pt x="50221" y="72876"/>
                </a:cubicBezTo>
                <a:cubicBezTo>
                  <a:pt x="50340" y="72757"/>
                  <a:pt x="50400" y="72554"/>
                  <a:pt x="50245" y="72411"/>
                </a:cubicBezTo>
                <a:lnTo>
                  <a:pt x="50245" y="72411"/>
                </a:lnTo>
                <a:cubicBezTo>
                  <a:pt x="50275" y="72421"/>
                  <a:pt x="50304" y="72425"/>
                  <a:pt x="50331" y="72425"/>
                </a:cubicBezTo>
                <a:cubicBezTo>
                  <a:pt x="50608" y="72425"/>
                  <a:pt x="50738" y="71973"/>
                  <a:pt x="50423" y="71876"/>
                </a:cubicBezTo>
                <a:lnTo>
                  <a:pt x="50162" y="71780"/>
                </a:lnTo>
                <a:cubicBezTo>
                  <a:pt x="50114" y="71768"/>
                  <a:pt x="50090" y="71768"/>
                  <a:pt x="50054" y="71768"/>
                </a:cubicBezTo>
                <a:cubicBezTo>
                  <a:pt x="50781" y="69732"/>
                  <a:pt x="51495" y="67696"/>
                  <a:pt x="52197" y="65637"/>
                </a:cubicBezTo>
                <a:cubicBezTo>
                  <a:pt x="52237" y="65655"/>
                  <a:pt x="52280" y="65664"/>
                  <a:pt x="52323" y="65664"/>
                </a:cubicBezTo>
                <a:cubicBezTo>
                  <a:pt x="52448" y="65664"/>
                  <a:pt x="52567" y="65588"/>
                  <a:pt x="52567" y="65446"/>
                </a:cubicBezTo>
                <a:cubicBezTo>
                  <a:pt x="52567" y="65160"/>
                  <a:pt x="52567" y="64899"/>
                  <a:pt x="52543" y="64613"/>
                </a:cubicBezTo>
                <a:lnTo>
                  <a:pt x="52948" y="63410"/>
                </a:lnTo>
                <a:lnTo>
                  <a:pt x="52948" y="63410"/>
                </a:lnTo>
                <a:cubicBezTo>
                  <a:pt x="52948" y="63482"/>
                  <a:pt x="52924" y="63541"/>
                  <a:pt x="52924" y="63613"/>
                </a:cubicBezTo>
                <a:cubicBezTo>
                  <a:pt x="52917" y="63724"/>
                  <a:pt x="53003" y="63786"/>
                  <a:pt x="53092" y="63786"/>
                </a:cubicBezTo>
                <a:cubicBezTo>
                  <a:pt x="53156" y="63786"/>
                  <a:pt x="53222" y="63754"/>
                  <a:pt x="53257" y="63684"/>
                </a:cubicBezTo>
                <a:cubicBezTo>
                  <a:pt x="53436" y="63267"/>
                  <a:pt x="53531" y="62851"/>
                  <a:pt x="53579" y="62410"/>
                </a:cubicBezTo>
                <a:cubicBezTo>
                  <a:pt x="54126" y="61648"/>
                  <a:pt x="54710" y="60910"/>
                  <a:pt x="55365" y="60196"/>
                </a:cubicBezTo>
                <a:cubicBezTo>
                  <a:pt x="55420" y="60122"/>
                  <a:pt x="55353" y="60026"/>
                  <a:pt x="55282" y="60026"/>
                </a:cubicBezTo>
                <a:cubicBezTo>
                  <a:pt x="55261" y="60026"/>
                  <a:pt x="55240" y="60034"/>
                  <a:pt x="55222" y="60053"/>
                </a:cubicBezTo>
                <a:cubicBezTo>
                  <a:pt x="54662" y="60624"/>
                  <a:pt x="54114" y="61208"/>
                  <a:pt x="53614" y="61815"/>
                </a:cubicBezTo>
                <a:cubicBezTo>
                  <a:pt x="53614" y="61529"/>
                  <a:pt x="53579" y="61243"/>
                  <a:pt x="53531" y="60946"/>
                </a:cubicBezTo>
                <a:cubicBezTo>
                  <a:pt x="53531" y="60934"/>
                  <a:pt x="53555" y="60922"/>
                  <a:pt x="53555" y="60922"/>
                </a:cubicBezTo>
                <a:cubicBezTo>
                  <a:pt x="54400" y="59541"/>
                  <a:pt x="55293" y="58374"/>
                  <a:pt x="56734" y="57410"/>
                </a:cubicBezTo>
                <a:cubicBezTo>
                  <a:pt x="56794" y="57370"/>
                  <a:pt x="56745" y="57279"/>
                  <a:pt x="56685" y="57279"/>
                </a:cubicBezTo>
                <a:cubicBezTo>
                  <a:pt x="56674" y="57279"/>
                  <a:pt x="56662" y="57283"/>
                  <a:pt x="56650" y="57290"/>
                </a:cubicBezTo>
                <a:cubicBezTo>
                  <a:pt x="55793" y="57826"/>
                  <a:pt x="54948" y="58505"/>
                  <a:pt x="54245" y="59315"/>
                </a:cubicBezTo>
                <a:cubicBezTo>
                  <a:pt x="54662" y="58386"/>
                  <a:pt x="55103" y="57469"/>
                  <a:pt x="55579" y="56564"/>
                </a:cubicBezTo>
                <a:cubicBezTo>
                  <a:pt x="56948" y="55016"/>
                  <a:pt x="58567" y="53826"/>
                  <a:pt x="60734" y="53195"/>
                </a:cubicBezTo>
                <a:cubicBezTo>
                  <a:pt x="60866" y="53173"/>
                  <a:pt x="60836" y="52988"/>
                  <a:pt x="60727" y="52988"/>
                </a:cubicBezTo>
                <a:cubicBezTo>
                  <a:pt x="60718" y="52988"/>
                  <a:pt x="60709" y="52990"/>
                  <a:pt x="60699" y="52992"/>
                </a:cubicBezTo>
                <a:cubicBezTo>
                  <a:pt x="58698" y="53480"/>
                  <a:pt x="56686" y="54564"/>
                  <a:pt x="55257" y="56124"/>
                </a:cubicBezTo>
                <a:lnTo>
                  <a:pt x="55841" y="54612"/>
                </a:lnTo>
                <a:cubicBezTo>
                  <a:pt x="56531" y="53921"/>
                  <a:pt x="57210" y="53242"/>
                  <a:pt x="57912" y="52576"/>
                </a:cubicBezTo>
                <a:cubicBezTo>
                  <a:pt x="57930" y="52549"/>
                  <a:pt x="57915" y="52510"/>
                  <a:pt x="57892" y="52510"/>
                </a:cubicBezTo>
                <a:cubicBezTo>
                  <a:pt x="57884" y="52510"/>
                  <a:pt x="57874" y="52515"/>
                  <a:pt x="57865" y="52528"/>
                </a:cubicBezTo>
                <a:cubicBezTo>
                  <a:pt x="57210" y="53195"/>
                  <a:pt x="56543" y="53850"/>
                  <a:pt x="55888" y="54516"/>
                </a:cubicBezTo>
                <a:cubicBezTo>
                  <a:pt x="58174" y="48468"/>
                  <a:pt x="60615" y="42467"/>
                  <a:pt x="63032" y="36466"/>
                </a:cubicBezTo>
                <a:cubicBezTo>
                  <a:pt x="63044" y="36466"/>
                  <a:pt x="63056" y="36466"/>
                  <a:pt x="63080" y="36455"/>
                </a:cubicBezTo>
                <a:cubicBezTo>
                  <a:pt x="63937" y="35740"/>
                  <a:pt x="64663" y="34835"/>
                  <a:pt x="65306" y="33907"/>
                </a:cubicBezTo>
                <a:cubicBezTo>
                  <a:pt x="65351" y="33844"/>
                  <a:pt x="65288" y="33774"/>
                  <a:pt x="65229" y="33774"/>
                </a:cubicBezTo>
                <a:cubicBezTo>
                  <a:pt x="65209" y="33774"/>
                  <a:pt x="65190" y="33782"/>
                  <a:pt x="65175" y="33799"/>
                </a:cubicBezTo>
                <a:cubicBezTo>
                  <a:pt x="64580" y="34561"/>
                  <a:pt x="63925" y="35228"/>
                  <a:pt x="63258" y="35907"/>
                </a:cubicBezTo>
                <a:cubicBezTo>
                  <a:pt x="63461" y="35371"/>
                  <a:pt x="63687" y="34835"/>
                  <a:pt x="63889" y="34311"/>
                </a:cubicBezTo>
                <a:cubicBezTo>
                  <a:pt x="65235" y="32609"/>
                  <a:pt x="66616" y="31025"/>
                  <a:pt x="68283" y="29573"/>
                </a:cubicBezTo>
                <a:cubicBezTo>
                  <a:pt x="68360" y="29515"/>
                  <a:pt x="68297" y="29410"/>
                  <a:pt x="68219" y="29410"/>
                </a:cubicBezTo>
                <a:cubicBezTo>
                  <a:pt x="68201" y="29410"/>
                  <a:pt x="68182" y="29416"/>
                  <a:pt x="68164" y="29430"/>
                </a:cubicBezTo>
                <a:cubicBezTo>
                  <a:pt x="66866" y="30442"/>
                  <a:pt x="65604" y="31561"/>
                  <a:pt x="64509" y="32787"/>
                </a:cubicBezTo>
                <a:cubicBezTo>
                  <a:pt x="64580" y="32609"/>
                  <a:pt x="64651" y="32418"/>
                  <a:pt x="64723" y="32240"/>
                </a:cubicBezTo>
                <a:cubicBezTo>
                  <a:pt x="65318" y="31597"/>
                  <a:pt x="65902" y="30942"/>
                  <a:pt x="66545" y="30335"/>
                </a:cubicBezTo>
                <a:cubicBezTo>
                  <a:pt x="67509" y="29418"/>
                  <a:pt x="68569" y="28585"/>
                  <a:pt x="69569" y="27692"/>
                </a:cubicBezTo>
                <a:cubicBezTo>
                  <a:pt x="69648" y="27612"/>
                  <a:pt x="69595" y="27458"/>
                  <a:pt x="69492" y="27458"/>
                </a:cubicBezTo>
                <a:cubicBezTo>
                  <a:pt x="69472" y="27458"/>
                  <a:pt x="69449" y="27464"/>
                  <a:pt x="69426" y="27477"/>
                </a:cubicBezTo>
                <a:cubicBezTo>
                  <a:pt x="68033" y="28299"/>
                  <a:pt x="66604" y="29394"/>
                  <a:pt x="65378" y="30632"/>
                </a:cubicBezTo>
                <a:cubicBezTo>
                  <a:pt x="65521" y="30311"/>
                  <a:pt x="65640" y="29978"/>
                  <a:pt x="65771" y="29656"/>
                </a:cubicBezTo>
                <a:cubicBezTo>
                  <a:pt x="66080" y="29263"/>
                  <a:pt x="66414" y="28894"/>
                  <a:pt x="66783" y="28549"/>
                </a:cubicBezTo>
                <a:cubicBezTo>
                  <a:pt x="67640" y="27775"/>
                  <a:pt x="68604" y="27120"/>
                  <a:pt x="69569" y="26477"/>
                </a:cubicBezTo>
                <a:cubicBezTo>
                  <a:pt x="69673" y="26414"/>
                  <a:pt x="69594" y="26278"/>
                  <a:pt x="69493" y="26278"/>
                </a:cubicBezTo>
                <a:cubicBezTo>
                  <a:pt x="69479" y="26278"/>
                  <a:pt x="69464" y="26281"/>
                  <a:pt x="69450" y="26287"/>
                </a:cubicBezTo>
                <a:cubicBezTo>
                  <a:pt x="68450" y="26691"/>
                  <a:pt x="67330" y="27346"/>
                  <a:pt x="66354" y="28144"/>
                </a:cubicBezTo>
                <a:cubicBezTo>
                  <a:pt x="66485" y="27787"/>
                  <a:pt x="66640" y="27418"/>
                  <a:pt x="66771" y="27061"/>
                </a:cubicBezTo>
                <a:cubicBezTo>
                  <a:pt x="67021" y="26870"/>
                  <a:pt x="67259" y="26691"/>
                  <a:pt x="67449" y="26537"/>
                </a:cubicBezTo>
                <a:cubicBezTo>
                  <a:pt x="68450" y="25787"/>
                  <a:pt x="69521" y="25132"/>
                  <a:pt x="70640" y="24572"/>
                </a:cubicBezTo>
                <a:cubicBezTo>
                  <a:pt x="70815" y="24490"/>
                  <a:pt x="70732" y="24230"/>
                  <a:pt x="70568" y="24230"/>
                </a:cubicBezTo>
                <a:cubicBezTo>
                  <a:pt x="70542" y="24230"/>
                  <a:pt x="70515" y="24236"/>
                  <a:pt x="70485" y="24251"/>
                </a:cubicBezTo>
                <a:cubicBezTo>
                  <a:pt x="69271" y="24834"/>
                  <a:pt x="68104" y="25525"/>
                  <a:pt x="67033" y="26346"/>
                </a:cubicBezTo>
                <a:cubicBezTo>
                  <a:pt x="67437" y="25310"/>
                  <a:pt x="67830" y="24263"/>
                  <a:pt x="68211" y="23227"/>
                </a:cubicBezTo>
                <a:cubicBezTo>
                  <a:pt x="68223" y="23227"/>
                  <a:pt x="68247" y="23203"/>
                  <a:pt x="68247" y="23203"/>
                </a:cubicBezTo>
                <a:cubicBezTo>
                  <a:pt x="68390" y="23548"/>
                  <a:pt x="68604" y="23917"/>
                  <a:pt x="68819" y="23977"/>
                </a:cubicBezTo>
                <a:cubicBezTo>
                  <a:pt x="68676" y="24144"/>
                  <a:pt x="68509" y="24298"/>
                  <a:pt x="68378" y="24489"/>
                </a:cubicBezTo>
                <a:cubicBezTo>
                  <a:pt x="68323" y="24554"/>
                  <a:pt x="68397" y="24662"/>
                  <a:pt x="68466" y="24662"/>
                </a:cubicBezTo>
                <a:cubicBezTo>
                  <a:pt x="68486" y="24662"/>
                  <a:pt x="68505" y="24653"/>
                  <a:pt x="68521" y="24632"/>
                </a:cubicBezTo>
                <a:cubicBezTo>
                  <a:pt x="69271" y="23846"/>
                  <a:pt x="70188" y="23239"/>
                  <a:pt x="71236" y="22941"/>
                </a:cubicBezTo>
                <a:cubicBezTo>
                  <a:pt x="71392" y="22896"/>
                  <a:pt x="71370" y="22664"/>
                  <a:pt x="71220" y="22664"/>
                </a:cubicBezTo>
                <a:cubicBezTo>
                  <a:pt x="71210" y="22664"/>
                  <a:pt x="71199" y="22665"/>
                  <a:pt x="71188" y="22667"/>
                </a:cubicBezTo>
                <a:cubicBezTo>
                  <a:pt x="70474" y="22846"/>
                  <a:pt x="69819" y="23167"/>
                  <a:pt x="69271" y="23608"/>
                </a:cubicBezTo>
                <a:cubicBezTo>
                  <a:pt x="69295" y="23536"/>
                  <a:pt x="69295" y="23441"/>
                  <a:pt x="69235" y="23370"/>
                </a:cubicBezTo>
                <a:cubicBezTo>
                  <a:pt x="69223" y="23346"/>
                  <a:pt x="69200" y="23310"/>
                  <a:pt x="69176" y="23286"/>
                </a:cubicBezTo>
                <a:cubicBezTo>
                  <a:pt x="69134" y="23228"/>
                  <a:pt x="69078" y="23203"/>
                  <a:pt x="69022" y="23203"/>
                </a:cubicBezTo>
                <a:cubicBezTo>
                  <a:pt x="68916" y="23203"/>
                  <a:pt x="68810" y="23289"/>
                  <a:pt x="68795" y="23405"/>
                </a:cubicBezTo>
                <a:cubicBezTo>
                  <a:pt x="68807" y="23298"/>
                  <a:pt x="68807" y="23191"/>
                  <a:pt x="68795" y="23072"/>
                </a:cubicBezTo>
                <a:lnTo>
                  <a:pt x="68795" y="23072"/>
                </a:lnTo>
                <a:cubicBezTo>
                  <a:pt x="68806" y="23074"/>
                  <a:pt x="68817" y="23075"/>
                  <a:pt x="68829" y="23075"/>
                </a:cubicBezTo>
                <a:cubicBezTo>
                  <a:pt x="68893" y="23075"/>
                  <a:pt x="68961" y="23045"/>
                  <a:pt x="68961" y="22965"/>
                </a:cubicBezTo>
                <a:lnTo>
                  <a:pt x="68961" y="22893"/>
                </a:lnTo>
                <a:cubicBezTo>
                  <a:pt x="69521" y="22620"/>
                  <a:pt x="70164" y="22405"/>
                  <a:pt x="70819" y="22274"/>
                </a:cubicBezTo>
                <a:cubicBezTo>
                  <a:pt x="71221" y="22215"/>
                  <a:pt x="71618" y="22187"/>
                  <a:pt x="72010" y="22187"/>
                </a:cubicBezTo>
                <a:close/>
                <a:moveTo>
                  <a:pt x="46649" y="78674"/>
                </a:moveTo>
                <a:cubicBezTo>
                  <a:pt x="46661" y="78698"/>
                  <a:pt x="46673" y="78710"/>
                  <a:pt x="46709" y="78710"/>
                </a:cubicBezTo>
                <a:cubicBezTo>
                  <a:pt x="46375" y="78769"/>
                  <a:pt x="46197" y="79150"/>
                  <a:pt x="46244" y="79484"/>
                </a:cubicBezTo>
                <a:cubicBezTo>
                  <a:pt x="46113" y="79424"/>
                  <a:pt x="45971" y="79365"/>
                  <a:pt x="45851" y="79293"/>
                </a:cubicBezTo>
                <a:cubicBezTo>
                  <a:pt x="46101" y="79210"/>
                  <a:pt x="46304" y="79019"/>
                  <a:pt x="46399" y="78781"/>
                </a:cubicBezTo>
                <a:cubicBezTo>
                  <a:pt x="46482" y="78734"/>
                  <a:pt x="46554" y="78710"/>
                  <a:pt x="46649" y="78674"/>
                </a:cubicBezTo>
                <a:close/>
                <a:moveTo>
                  <a:pt x="100299" y="75864"/>
                </a:moveTo>
                <a:cubicBezTo>
                  <a:pt x="100275" y="75971"/>
                  <a:pt x="100251" y="76055"/>
                  <a:pt x="100227" y="76162"/>
                </a:cubicBezTo>
                <a:cubicBezTo>
                  <a:pt x="99644" y="77329"/>
                  <a:pt x="99060" y="78484"/>
                  <a:pt x="98465" y="79650"/>
                </a:cubicBezTo>
                <a:cubicBezTo>
                  <a:pt x="98453" y="79662"/>
                  <a:pt x="98441" y="79674"/>
                  <a:pt x="98429" y="79674"/>
                </a:cubicBezTo>
                <a:cubicBezTo>
                  <a:pt x="99060" y="78412"/>
                  <a:pt x="99680" y="77150"/>
                  <a:pt x="100299" y="75864"/>
                </a:cubicBezTo>
                <a:close/>
                <a:moveTo>
                  <a:pt x="54388" y="79412"/>
                </a:moveTo>
                <a:lnTo>
                  <a:pt x="54960" y="79627"/>
                </a:lnTo>
                <a:cubicBezTo>
                  <a:pt x="54948" y="79662"/>
                  <a:pt x="54936" y="79686"/>
                  <a:pt x="54912" y="79710"/>
                </a:cubicBezTo>
                <a:cubicBezTo>
                  <a:pt x="54734" y="79603"/>
                  <a:pt x="54567" y="79496"/>
                  <a:pt x="54388" y="79412"/>
                </a:cubicBezTo>
                <a:close/>
                <a:moveTo>
                  <a:pt x="55210" y="79722"/>
                </a:moveTo>
                <a:cubicBezTo>
                  <a:pt x="55484" y="79829"/>
                  <a:pt x="55769" y="79948"/>
                  <a:pt x="56055" y="80043"/>
                </a:cubicBezTo>
                <a:cubicBezTo>
                  <a:pt x="55984" y="80139"/>
                  <a:pt x="55924" y="80198"/>
                  <a:pt x="55865" y="80269"/>
                </a:cubicBezTo>
                <a:cubicBezTo>
                  <a:pt x="55603" y="80127"/>
                  <a:pt x="55365" y="79972"/>
                  <a:pt x="55115" y="79829"/>
                </a:cubicBezTo>
                <a:cubicBezTo>
                  <a:pt x="55150" y="79793"/>
                  <a:pt x="55174" y="79769"/>
                  <a:pt x="55210" y="79722"/>
                </a:cubicBezTo>
                <a:close/>
                <a:moveTo>
                  <a:pt x="56412" y="80210"/>
                </a:moveTo>
                <a:cubicBezTo>
                  <a:pt x="56936" y="80424"/>
                  <a:pt x="57448" y="80627"/>
                  <a:pt x="57972" y="80817"/>
                </a:cubicBezTo>
                <a:cubicBezTo>
                  <a:pt x="57889" y="80901"/>
                  <a:pt x="57805" y="80984"/>
                  <a:pt x="57734" y="81079"/>
                </a:cubicBezTo>
                <a:cubicBezTo>
                  <a:pt x="57305" y="80924"/>
                  <a:pt x="56877" y="80793"/>
                  <a:pt x="56436" y="80627"/>
                </a:cubicBezTo>
                <a:cubicBezTo>
                  <a:pt x="56353" y="80567"/>
                  <a:pt x="56258" y="80508"/>
                  <a:pt x="56174" y="80460"/>
                </a:cubicBezTo>
                <a:cubicBezTo>
                  <a:pt x="56246" y="80377"/>
                  <a:pt x="56341" y="80281"/>
                  <a:pt x="56412" y="80210"/>
                </a:cubicBezTo>
                <a:close/>
                <a:moveTo>
                  <a:pt x="98251" y="80127"/>
                </a:moveTo>
                <a:lnTo>
                  <a:pt x="97536" y="81555"/>
                </a:lnTo>
                <a:cubicBezTo>
                  <a:pt x="97536" y="81555"/>
                  <a:pt x="97522" y="81555"/>
                  <a:pt x="97516" y="81561"/>
                </a:cubicBezTo>
                <a:lnTo>
                  <a:pt x="97516" y="81561"/>
                </a:lnTo>
                <a:cubicBezTo>
                  <a:pt x="97753" y="81075"/>
                  <a:pt x="97978" y="80613"/>
                  <a:pt x="98215" y="80139"/>
                </a:cubicBezTo>
                <a:cubicBezTo>
                  <a:pt x="98227" y="80139"/>
                  <a:pt x="98251" y="80127"/>
                  <a:pt x="98251" y="80127"/>
                </a:cubicBezTo>
                <a:close/>
                <a:moveTo>
                  <a:pt x="58377" y="80972"/>
                </a:moveTo>
                <a:cubicBezTo>
                  <a:pt x="58865" y="81162"/>
                  <a:pt x="59377" y="81353"/>
                  <a:pt x="59865" y="81532"/>
                </a:cubicBezTo>
                <a:cubicBezTo>
                  <a:pt x="59806" y="81591"/>
                  <a:pt x="59746" y="81639"/>
                  <a:pt x="59698" y="81698"/>
                </a:cubicBezTo>
                <a:cubicBezTo>
                  <a:pt x="59163" y="81532"/>
                  <a:pt x="58627" y="81353"/>
                  <a:pt x="58091" y="81198"/>
                </a:cubicBezTo>
                <a:cubicBezTo>
                  <a:pt x="58186" y="81115"/>
                  <a:pt x="58282" y="81055"/>
                  <a:pt x="58377" y="80972"/>
                </a:cubicBezTo>
                <a:close/>
                <a:moveTo>
                  <a:pt x="60282" y="81698"/>
                </a:moveTo>
                <a:cubicBezTo>
                  <a:pt x="60627" y="81829"/>
                  <a:pt x="60960" y="81948"/>
                  <a:pt x="61306" y="82091"/>
                </a:cubicBezTo>
                <a:cubicBezTo>
                  <a:pt x="61258" y="82115"/>
                  <a:pt x="61234" y="82151"/>
                  <a:pt x="61175" y="82174"/>
                </a:cubicBezTo>
                <a:cubicBezTo>
                  <a:pt x="60830" y="82055"/>
                  <a:pt x="60472" y="81936"/>
                  <a:pt x="60115" y="81829"/>
                </a:cubicBezTo>
                <a:cubicBezTo>
                  <a:pt x="60175" y="81793"/>
                  <a:pt x="60222" y="81746"/>
                  <a:pt x="60282" y="81698"/>
                </a:cubicBezTo>
                <a:close/>
                <a:moveTo>
                  <a:pt x="107621" y="35907"/>
                </a:moveTo>
                <a:cubicBezTo>
                  <a:pt x="108600" y="36460"/>
                  <a:pt x="109746" y="36823"/>
                  <a:pt x="110896" y="36823"/>
                </a:cubicBezTo>
                <a:cubicBezTo>
                  <a:pt x="111158" y="36823"/>
                  <a:pt x="111420" y="36804"/>
                  <a:pt x="111681" y="36764"/>
                </a:cubicBezTo>
                <a:lnTo>
                  <a:pt x="111681" y="36764"/>
                </a:lnTo>
                <a:cubicBezTo>
                  <a:pt x="104216" y="52064"/>
                  <a:pt x="97965" y="68018"/>
                  <a:pt x="91048" y="83579"/>
                </a:cubicBezTo>
                <a:lnTo>
                  <a:pt x="91048" y="83591"/>
                </a:lnTo>
                <a:cubicBezTo>
                  <a:pt x="83844" y="80936"/>
                  <a:pt x="76200" y="79234"/>
                  <a:pt x="68819" y="77174"/>
                </a:cubicBezTo>
                <a:cubicBezTo>
                  <a:pt x="63723" y="75745"/>
                  <a:pt x="58567" y="74102"/>
                  <a:pt x="53269" y="73554"/>
                </a:cubicBezTo>
                <a:cubicBezTo>
                  <a:pt x="55155" y="73323"/>
                  <a:pt x="57037" y="73030"/>
                  <a:pt x="58922" y="73030"/>
                </a:cubicBezTo>
                <a:cubicBezTo>
                  <a:pt x="60143" y="73030"/>
                  <a:pt x="61366" y="73153"/>
                  <a:pt x="62592" y="73495"/>
                </a:cubicBezTo>
                <a:cubicBezTo>
                  <a:pt x="66878" y="74709"/>
                  <a:pt x="70712" y="76936"/>
                  <a:pt x="75105" y="77924"/>
                </a:cubicBezTo>
                <a:cubicBezTo>
                  <a:pt x="78404" y="78663"/>
                  <a:pt x="81798" y="79069"/>
                  <a:pt x="85197" y="79069"/>
                </a:cubicBezTo>
                <a:cubicBezTo>
                  <a:pt x="85956" y="79069"/>
                  <a:pt x="86716" y="79049"/>
                  <a:pt x="87476" y="79007"/>
                </a:cubicBezTo>
                <a:cubicBezTo>
                  <a:pt x="88809" y="78936"/>
                  <a:pt x="90417" y="78948"/>
                  <a:pt x="91012" y="77769"/>
                </a:cubicBezTo>
                <a:cubicBezTo>
                  <a:pt x="91107" y="77745"/>
                  <a:pt x="91179" y="77686"/>
                  <a:pt x="91226" y="77579"/>
                </a:cubicBezTo>
                <a:cubicBezTo>
                  <a:pt x="95882" y="63291"/>
                  <a:pt x="101787" y="49682"/>
                  <a:pt x="107621" y="35907"/>
                </a:cubicBezTo>
                <a:close/>
                <a:moveTo>
                  <a:pt x="61080" y="83603"/>
                </a:moveTo>
                <a:lnTo>
                  <a:pt x="61080" y="83603"/>
                </a:lnTo>
                <a:cubicBezTo>
                  <a:pt x="61639" y="83829"/>
                  <a:pt x="62175" y="84032"/>
                  <a:pt x="62723" y="84258"/>
                </a:cubicBezTo>
                <a:lnTo>
                  <a:pt x="61163" y="83818"/>
                </a:lnTo>
                <a:cubicBezTo>
                  <a:pt x="61139" y="83734"/>
                  <a:pt x="61127" y="83663"/>
                  <a:pt x="61080" y="83603"/>
                </a:cubicBezTo>
                <a:close/>
                <a:moveTo>
                  <a:pt x="114146" y="44206"/>
                </a:moveTo>
                <a:cubicBezTo>
                  <a:pt x="114217" y="44336"/>
                  <a:pt x="114289" y="44467"/>
                  <a:pt x="114384" y="44587"/>
                </a:cubicBezTo>
                <a:cubicBezTo>
                  <a:pt x="114467" y="45896"/>
                  <a:pt x="112205" y="50242"/>
                  <a:pt x="112003" y="50671"/>
                </a:cubicBezTo>
                <a:cubicBezTo>
                  <a:pt x="111062" y="52552"/>
                  <a:pt x="110121" y="54457"/>
                  <a:pt x="109181" y="56362"/>
                </a:cubicBezTo>
                <a:cubicBezTo>
                  <a:pt x="108705" y="57338"/>
                  <a:pt x="108228" y="58302"/>
                  <a:pt x="107752" y="59255"/>
                </a:cubicBezTo>
                <a:cubicBezTo>
                  <a:pt x="107097" y="60458"/>
                  <a:pt x="106466" y="61660"/>
                  <a:pt x="105835" y="62886"/>
                </a:cubicBezTo>
                <a:cubicBezTo>
                  <a:pt x="104323" y="65851"/>
                  <a:pt x="102668" y="68851"/>
                  <a:pt x="101477" y="71995"/>
                </a:cubicBezTo>
                <a:cubicBezTo>
                  <a:pt x="99692" y="75614"/>
                  <a:pt x="97894" y="79234"/>
                  <a:pt x="96108" y="82841"/>
                </a:cubicBezTo>
                <a:cubicBezTo>
                  <a:pt x="95072" y="83782"/>
                  <a:pt x="94036" y="84699"/>
                  <a:pt x="92988" y="85615"/>
                </a:cubicBezTo>
                <a:cubicBezTo>
                  <a:pt x="96286" y="78686"/>
                  <a:pt x="99632" y="71780"/>
                  <a:pt x="103109" y="64958"/>
                </a:cubicBezTo>
                <a:cubicBezTo>
                  <a:pt x="106669" y="57993"/>
                  <a:pt x="110586" y="51206"/>
                  <a:pt x="114086" y="44206"/>
                </a:cubicBezTo>
                <a:close/>
                <a:moveTo>
                  <a:pt x="105954" y="57445"/>
                </a:moveTo>
                <a:cubicBezTo>
                  <a:pt x="105478" y="58338"/>
                  <a:pt x="105014" y="59231"/>
                  <a:pt x="104537" y="60124"/>
                </a:cubicBezTo>
                <a:cubicBezTo>
                  <a:pt x="104502" y="60067"/>
                  <a:pt x="104445" y="60027"/>
                  <a:pt x="104387" y="60027"/>
                </a:cubicBezTo>
                <a:cubicBezTo>
                  <a:pt x="104348" y="60027"/>
                  <a:pt x="104309" y="60045"/>
                  <a:pt x="104275" y="60088"/>
                </a:cubicBezTo>
                <a:cubicBezTo>
                  <a:pt x="103168" y="61696"/>
                  <a:pt x="101918" y="63125"/>
                  <a:pt x="100668" y="64613"/>
                </a:cubicBezTo>
                <a:cubicBezTo>
                  <a:pt x="100576" y="64733"/>
                  <a:pt x="100691" y="64881"/>
                  <a:pt x="100808" y="64881"/>
                </a:cubicBezTo>
                <a:cubicBezTo>
                  <a:pt x="100842" y="64881"/>
                  <a:pt x="100876" y="64869"/>
                  <a:pt x="100906" y="64839"/>
                </a:cubicBezTo>
                <a:cubicBezTo>
                  <a:pt x="102144" y="63648"/>
                  <a:pt x="103204" y="62232"/>
                  <a:pt x="104168" y="60803"/>
                </a:cubicBezTo>
                <a:lnTo>
                  <a:pt x="104168" y="60803"/>
                </a:lnTo>
                <a:cubicBezTo>
                  <a:pt x="103192" y="62696"/>
                  <a:pt x="102239" y="64577"/>
                  <a:pt x="101287" y="66494"/>
                </a:cubicBezTo>
                <a:cubicBezTo>
                  <a:pt x="101251" y="66506"/>
                  <a:pt x="101239" y="66506"/>
                  <a:pt x="101204" y="66518"/>
                </a:cubicBezTo>
                <a:cubicBezTo>
                  <a:pt x="100299" y="67637"/>
                  <a:pt x="99299" y="68839"/>
                  <a:pt x="98727" y="70161"/>
                </a:cubicBezTo>
                <a:cubicBezTo>
                  <a:pt x="98694" y="70244"/>
                  <a:pt x="98759" y="70310"/>
                  <a:pt x="98826" y="70310"/>
                </a:cubicBezTo>
                <a:cubicBezTo>
                  <a:pt x="98855" y="70310"/>
                  <a:pt x="98884" y="70297"/>
                  <a:pt x="98906" y="70268"/>
                </a:cubicBezTo>
                <a:cubicBezTo>
                  <a:pt x="99477" y="69530"/>
                  <a:pt x="100001" y="68732"/>
                  <a:pt x="100537" y="67958"/>
                </a:cubicBezTo>
                <a:lnTo>
                  <a:pt x="100537" y="67958"/>
                </a:lnTo>
                <a:cubicBezTo>
                  <a:pt x="97953" y="73197"/>
                  <a:pt x="95465" y="78484"/>
                  <a:pt x="92988" y="83675"/>
                </a:cubicBezTo>
                <a:cubicBezTo>
                  <a:pt x="92679" y="84353"/>
                  <a:pt x="92322" y="85734"/>
                  <a:pt x="91786" y="86223"/>
                </a:cubicBezTo>
                <a:cubicBezTo>
                  <a:pt x="91339" y="86641"/>
                  <a:pt x="90906" y="86805"/>
                  <a:pt x="90431" y="86805"/>
                </a:cubicBezTo>
                <a:cubicBezTo>
                  <a:pt x="89919" y="86805"/>
                  <a:pt x="89358" y="86614"/>
                  <a:pt x="88678" y="86342"/>
                </a:cubicBezTo>
                <a:cubicBezTo>
                  <a:pt x="87297" y="85794"/>
                  <a:pt x="85976" y="84841"/>
                  <a:pt x="84594" y="84234"/>
                </a:cubicBezTo>
                <a:cubicBezTo>
                  <a:pt x="81237" y="82758"/>
                  <a:pt x="77665" y="81746"/>
                  <a:pt x="74141" y="80746"/>
                </a:cubicBezTo>
                <a:cubicBezTo>
                  <a:pt x="66604" y="78615"/>
                  <a:pt x="59055" y="76519"/>
                  <a:pt x="51531" y="74412"/>
                </a:cubicBezTo>
                <a:cubicBezTo>
                  <a:pt x="51519" y="74352"/>
                  <a:pt x="51483" y="74293"/>
                  <a:pt x="51471" y="74245"/>
                </a:cubicBezTo>
                <a:lnTo>
                  <a:pt x="51471" y="74245"/>
                </a:lnTo>
                <a:cubicBezTo>
                  <a:pt x="57972" y="74650"/>
                  <a:pt x="64223" y="76686"/>
                  <a:pt x="70485" y="78400"/>
                </a:cubicBezTo>
                <a:cubicBezTo>
                  <a:pt x="77260" y="80246"/>
                  <a:pt x="84059" y="82460"/>
                  <a:pt x="90964" y="83770"/>
                </a:cubicBezTo>
                <a:cubicBezTo>
                  <a:pt x="91055" y="83939"/>
                  <a:pt x="91231" y="84037"/>
                  <a:pt x="91396" y="84037"/>
                </a:cubicBezTo>
                <a:cubicBezTo>
                  <a:pt x="91533" y="84037"/>
                  <a:pt x="91661" y="83969"/>
                  <a:pt x="91726" y="83818"/>
                </a:cubicBezTo>
                <a:cubicBezTo>
                  <a:pt x="92869" y="81139"/>
                  <a:pt x="94048" y="78460"/>
                  <a:pt x="95227" y="75781"/>
                </a:cubicBezTo>
                <a:cubicBezTo>
                  <a:pt x="95250" y="75804"/>
                  <a:pt x="95294" y="75828"/>
                  <a:pt x="95335" y="75828"/>
                </a:cubicBezTo>
                <a:cubicBezTo>
                  <a:pt x="95356" y="75828"/>
                  <a:pt x="95377" y="75821"/>
                  <a:pt x="95393" y="75805"/>
                </a:cubicBezTo>
                <a:cubicBezTo>
                  <a:pt x="95989" y="75257"/>
                  <a:pt x="96405" y="74435"/>
                  <a:pt x="96858" y="73781"/>
                </a:cubicBezTo>
                <a:cubicBezTo>
                  <a:pt x="96927" y="73694"/>
                  <a:pt x="96852" y="73608"/>
                  <a:pt x="96769" y="73608"/>
                </a:cubicBezTo>
                <a:cubicBezTo>
                  <a:pt x="96738" y="73608"/>
                  <a:pt x="96705" y="73620"/>
                  <a:pt x="96679" y="73650"/>
                </a:cubicBezTo>
                <a:cubicBezTo>
                  <a:pt x="96310" y="74138"/>
                  <a:pt x="95846" y="74650"/>
                  <a:pt x="95489" y="75186"/>
                </a:cubicBezTo>
                <a:cubicBezTo>
                  <a:pt x="97429" y="70804"/>
                  <a:pt x="99394" y="66434"/>
                  <a:pt x="101323" y="62041"/>
                </a:cubicBezTo>
                <a:cubicBezTo>
                  <a:pt x="101348" y="62124"/>
                  <a:pt x="101424" y="62190"/>
                  <a:pt x="101509" y="62190"/>
                </a:cubicBezTo>
                <a:cubicBezTo>
                  <a:pt x="101546" y="62190"/>
                  <a:pt x="101584" y="62177"/>
                  <a:pt x="101620" y="62148"/>
                </a:cubicBezTo>
                <a:cubicBezTo>
                  <a:pt x="103216" y="60803"/>
                  <a:pt x="104585" y="59029"/>
                  <a:pt x="105954" y="57445"/>
                </a:cubicBezTo>
                <a:close/>
                <a:moveTo>
                  <a:pt x="95667" y="83758"/>
                </a:moveTo>
                <a:cubicBezTo>
                  <a:pt x="95477" y="84139"/>
                  <a:pt x="95298" y="84508"/>
                  <a:pt x="95108" y="84901"/>
                </a:cubicBezTo>
                <a:cubicBezTo>
                  <a:pt x="94179" y="85627"/>
                  <a:pt x="93226" y="86354"/>
                  <a:pt x="92310" y="87104"/>
                </a:cubicBezTo>
                <a:cubicBezTo>
                  <a:pt x="92429" y="86830"/>
                  <a:pt x="92548" y="86580"/>
                  <a:pt x="92667" y="86330"/>
                </a:cubicBezTo>
                <a:cubicBezTo>
                  <a:pt x="93703" y="85508"/>
                  <a:pt x="94703" y="84651"/>
                  <a:pt x="95667" y="83758"/>
                </a:cubicBezTo>
                <a:close/>
                <a:moveTo>
                  <a:pt x="64163" y="86127"/>
                </a:moveTo>
                <a:lnTo>
                  <a:pt x="64163" y="86127"/>
                </a:lnTo>
                <a:cubicBezTo>
                  <a:pt x="65223" y="86437"/>
                  <a:pt x="66283" y="86746"/>
                  <a:pt x="67295" y="87068"/>
                </a:cubicBezTo>
                <a:cubicBezTo>
                  <a:pt x="69974" y="87937"/>
                  <a:pt x="72664" y="88794"/>
                  <a:pt x="75343" y="89663"/>
                </a:cubicBezTo>
                <a:cubicBezTo>
                  <a:pt x="75486" y="89783"/>
                  <a:pt x="75653" y="89890"/>
                  <a:pt x="75819" y="89985"/>
                </a:cubicBezTo>
                <a:cubicBezTo>
                  <a:pt x="73986" y="89378"/>
                  <a:pt x="72140" y="88771"/>
                  <a:pt x="70307" y="88175"/>
                </a:cubicBezTo>
                <a:cubicBezTo>
                  <a:pt x="68259" y="87508"/>
                  <a:pt x="66199" y="86818"/>
                  <a:pt x="64163" y="86127"/>
                </a:cubicBezTo>
                <a:close/>
                <a:moveTo>
                  <a:pt x="54841" y="76233"/>
                </a:moveTo>
                <a:cubicBezTo>
                  <a:pt x="60103" y="77710"/>
                  <a:pt x="65354" y="79186"/>
                  <a:pt x="70605" y="80674"/>
                </a:cubicBezTo>
                <a:cubicBezTo>
                  <a:pt x="73569" y="81508"/>
                  <a:pt x="76558" y="82294"/>
                  <a:pt x="79499" y="83246"/>
                </a:cubicBezTo>
                <a:cubicBezTo>
                  <a:pt x="83142" y="84401"/>
                  <a:pt x="87857" y="85758"/>
                  <a:pt x="90750" y="88401"/>
                </a:cubicBezTo>
                <a:cubicBezTo>
                  <a:pt x="90274" y="88794"/>
                  <a:pt x="89809" y="89199"/>
                  <a:pt x="89357" y="89616"/>
                </a:cubicBezTo>
                <a:cubicBezTo>
                  <a:pt x="89234" y="89748"/>
                  <a:pt x="89381" y="89978"/>
                  <a:pt x="89578" y="89978"/>
                </a:cubicBezTo>
                <a:cubicBezTo>
                  <a:pt x="89629" y="89978"/>
                  <a:pt x="89684" y="89962"/>
                  <a:pt x="89738" y="89925"/>
                </a:cubicBezTo>
                <a:cubicBezTo>
                  <a:pt x="91369" y="88818"/>
                  <a:pt x="92905" y="87532"/>
                  <a:pt x="94441" y="86270"/>
                </a:cubicBezTo>
                <a:lnTo>
                  <a:pt x="94441" y="86270"/>
                </a:lnTo>
                <a:cubicBezTo>
                  <a:pt x="94262" y="86639"/>
                  <a:pt x="94084" y="86996"/>
                  <a:pt x="93881" y="87366"/>
                </a:cubicBezTo>
                <a:cubicBezTo>
                  <a:pt x="93868" y="87363"/>
                  <a:pt x="93854" y="87361"/>
                  <a:pt x="93840" y="87361"/>
                </a:cubicBezTo>
                <a:cubicBezTo>
                  <a:pt x="93790" y="87361"/>
                  <a:pt x="93737" y="87379"/>
                  <a:pt x="93691" y="87425"/>
                </a:cubicBezTo>
                <a:cubicBezTo>
                  <a:pt x="92310" y="88842"/>
                  <a:pt x="90762" y="89997"/>
                  <a:pt x="89274" y="91271"/>
                </a:cubicBezTo>
                <a:cubicBezTo>
                  <a:pt x="81487" y="88592"/>
                  <a:pt x="73736" y="85830"/>
                  <a:pt x="66021" y="82948"/>
                </a:cubicBezTo>
                <a:cubicBezTo>
                  <a:pt x="64878" y="82520"/>
                  <a:pt x="63723" y="82067"/>
                  <a:pt x="62568" y="81639"/>
                </a:cubicBezTo>
                <a:cubicBezTo>
                  <a:pt x="63294" y="81031"/>
                  <a:pt x="63913" y="80269"/>
                  <a:pt x="64389" y="79472"/>
                </a:cubicBezTo>
                <a:cubicBezTo>
                  <a:pt x="64442" y="79384"/>
                  <a:pt x="64360" y="79284"/>
                  <a:pt x="64284" y="79284"/>
                </a:cubicBezTo>
                <a:cubicBezTo>
                  <a:pt x="64256" y="79284"/>
                  <a:pt x="64230" y="79297"/>
                  <a:pt x="64211" y="79329"/>
                </a:cubicBezTo>
                <a:cubicBezTo>
                  <a:pt x="63663" y="80222"/>
                  <a:pt x="62973" y="80901"/>
                  <a:pt x="62187" y="81496"/>
                </a:cubicBezTo>
                <a:cubicBezTo>
                  <a:pt x="61794" y="81341"/>
                  <a:pt x="61413" y="81198"/>
                  <a:pt x="61008" y="81043"/>
                </a:cubicBezTo>
                <a:lnTo>
                  <a:pt x="61282" y="80781"/>
                </a:lnTo>
                <a:cubicBezTo>
                  <a:pt x="61818" y="80246"/>
                  <a:pt x="62306" y="79674"/>
                  <a:pt x="62770" y="79091"/>
                </a:cubicBezTo>
                <a:cubicBezTo>
                  <a:pt x="62855" y="78988"/>
                  <a:pt x="62758" y="78874"/>
                  <a:pt x="62651" y="78874"/>
                </a:cubicBezTo>
                <a:cubicBezTo>
                  <a:pt x="62609" y="78874"/>
                  <a:pt x="62566" y="78892"/>
                  <a:pt x="62532" y="78936"/>
                </a:cubicBezTo>
                <a:cubicBezTo>
                  <a:pt x="61984" y="79555"/>
                  <a:pt x="61425" y="80139"/>
                  <a:pt x="60830" y="80698"/>
                </a:cubicBezTo>
                <a:cubicBezTo>
                  <a:pt x="60758" y="80781"/>
                  <a:pt x="60687" y="80841"/>
                  <a:pt x="60591" y="80912"/>
                </a:cubicBezTo>
                <a:cubicBezTo>
                  <a:pt x="60246" y="80781"/>
                  <a:pt x="59901" y="80639"/>
                  <a:pt x="59556" y="80520"/>
                </a:cubicBezTo>
                <a:cubicBezTo>
                  <a:pt x="59377" y="80460"/>
                  <a:pt x="59198" y="80389"/>
                  <a:pt x="59008" y="80329"/>
                </a:cubicBezTo>
                <a:cubicBezTo>
                  <a:pt x="59413" y="79888"/>
                  <a:pt x="59782" y="79388"/>
                  <a:pt x="60115" y="78936"/>
                </a:cubicBezTo>
                <a:cubicBezTo>
                  <a:pt x="60209" y="78790"/>
                  <a:pt x="60081" y="78651"/>
                  <a:pt x="59954" y="78651"/>
                </a:cubicBezTo>
                <a:cubicBezTo>
                  <a:pt x="59904" y="78651"/>
                  <a:pt x="59854" y="78672"/>
                  <a:pt x="59817" y="78722"/>
                </a:cubicBezTo>
                <a:cubicBezTo>
                  <a:pt x="59425" y="79257"/>
                  <a:pt x="58996" y="79722"/>
                  <a:pt x="58555" y="80186"/>
                </a:cubicBezTo>
                <a:cubicBezTo>
                  <a:pt x="57996" y="80008"/>
                  <a:pt x="57436" y="79829"/>
                  <a:pt x="56865" y="79650"/>
                </a:cubicBezTo>
                <a:cubicBezTo>
                  <a:pt x="57270" y="79150"/>
                  <a:pt x="57627" y="78650"/>
                  <a:pt x="57984" y="78162"/>
                </a:cubicBezTo>
                <a:cubicBezTo>
                  <a:pt x="58061" y="78051"/>
                  <a:pt x="57960" y="77934"/>
                  <a:pt x="57857" y="77934"/>
                </a:cubicBezTo>
                <a:cubicBezTo>
                  <a:pt x="57817" y="77934"/>
                  <a:pt x="57776" y="77952"/>
                  <a:pt x="57746" y="77995"/>
                </a:cubicBezTo>
                <a:cubicBezTo>
                  <a:pt x="57365" y="78531"/>
                  <a:pt x="56924" y="79031"/>
                  <a:pt x="56496" y="79531"/>
                </a:cubicBezTo>
                <a:cubicBezTo>
                  <a:pt x="56186" y="79424"/>
                  <a:pt x="55877" y="79305"/>
                  <a:pt x="55579" y="79186"/>
                </a:cubicBezTo>
                <a:cubicBezTo>
                  <a:pt x="55841" y="78769"/>
                  <a:pt x="56067" y="78305"/>
                  <a:pt x="56246" y="77864"/>
                </a:cubicBezTo>
                <a:cubicBezTo>
                  <a:pt x="56260" y="77813"/>
                  <a:pt x="56229" y="77784"/>
                  <a:pt x="56195" y="77784"/>
                </a:cubicBezTo>
                <a:cubicBezTo>
                  <a:pt x="56174" y="77784"/>
                  <a:pt x="56152" y="77794"/>
                  <a:pt x="56138" y="77817"/>
                </a:cubicBezTo>
                <a:cubicBezTo>
                  <a:pt x="55912" y="78281"/>
                  <a:pt x="55650" y="78698"/>
                  <a:pt x="55353" y="79091"/>
                </a:cubicBezTo>
                <a:cubicBezTo>
                  <a:pt x="54995" y="78948"/>
                  <a:pt x="54650" y="78793"/>
                  <a:pt x="54341" y="78638"/>
                </a:cubicBezTo>
                <a:cubicBezTo>
                  <a:pt x="54698" y="78234"/>
                  <a:pt x="55043" y="77781"/>
                  <a:pt x="55341" y="77388"/>
                </a:cubicBezTo>
                <a:cubicBezTo>
                  <a:pt x="55429" y="77265"/>
                  <a:pt x="55308" y="77129"/>
                  <a:pt x="55187" y="77129"/>
                </a:cubicBezTo>
                <a:cubicBezTo>
                  <a:pt x="55144" y="77129"/>
                  <a:pt x="55101" y="77145"/>
                  <a:pt x="55067" y="77186"/>
                </a:cubicBezTo>
                <a:cubicBezTo>
                  <a:pt x="54757" y="77602"/>
                  <a:pt x="54424" y="78007"/>
                  <a:pt x="54067" y="78376"/>
                </a:cubicBezTo>
                <a:lnTo>
                  <a:pt x="54007" y="78436"/>
                </a:lnTo>
                <a:cubicBezTo>
                  <a:pt x="53924" y="78376"/>
                  <a:pt x="53817" y="78341"/>
                  <a:pt x="53733" y="78281"/>
                </a:cubicBezTo>
                <a:cubicBezTo>
                  <a:pt x="53614" y="78186"/>
                  <a:pt x="53495" y="78079"/>
                  <a:pt x="53388" y="77960"/>
                </a:cubicBezTo>
                <a:cubicBezTo>
                  <a:pt x="53876" y="77400"/>
                  <a:pt x="54353" y="76817"/>
                  <a:pt x="54829" y="76257"/>
                </a:cubicBezTo>
                <a:cubicBezTo>
                  <a:pt x="54829" y="76257"/>
                  <a:pt x="54829" y="76233"/>
                  <a:pt x="54841" y="76233"/>
                </a:cubicBezTo>
                <a:close/>
                <a:moveTo>
                  <a:pt x="93286" y="88592"/>
                </a:moveTo>
                <a:lnTo>
                  <a:pt x="93286" y="88592"/>
                </a:lnTo>
                <a:cubicBezTo>
                  <a:pt x="93048" y="89056"/>
                  <a:pt x="92810" y="89533"/>
                  <a:pt x="92572" y="90009"/>
                </a:cubicBezTo>
                <a:cubicBezTo>
                  <a:pt x="91881" y="90568"/>
                  <a:pt x="91143" y="91104"/>
                  <a:pt x="90428" y="91652"/>
                </a:cubicBezTo>
                <a:cubicBezTo>
                  <a:pt x="90286" y="91616"/>
                  <a:pt x="90155" y="91557"/>
                  <a:pt x="90000" y="91509"/>
                </a:cubicBezTo>
                <a:cubicBezTo>
                  <a:pt x="91190" y="90676"/>
                  <a:pt x="92274" y="89628"/>
                  <a:pt x="93286" y="88592"/>
                </a:cubicBezTo>
                <a:close/>
                <a:moveTo>
                  <a:pt x="61711" y="82234"/>
                </a:moveTo>
                <a:cubicBezTo>
                  <a:pt x="63270" y="82817"/>
                  <a:pt x="64830" y="83413"/>
                  <a:pt x="66402" y="83996"/>
                </a:cubicBezTo>
                <a:cubicBezTo>
                  <a:pt x="73772" y="86723"/>
                  <a:pt x="81189" y="89354"/>
                  <a:pt x="88654" y="91830"/>
                </a:cubicBezTo>
                <a:cubicBezTo>
                  <a:pt x="88631" y="91830"/>
                  <a:pt x="88631" y="91866"/>
                  <a:pt x="88631" y="91890"/>
                </a:cubicBezTo>
                <a:cubicBezTo>
                  <a:pt x="82868" y="89842"/>
                  <a:pt x="77034" y="87949"/>
                  <a:pt x="71295" y="85877"/>
                </a:cubicBezTo>
                <a:cubicBezTo>
                  <a:pt x="68223" y="84770"/>
                  <a:pt x="65163" y="83639"/>
                  <a:pt x="62092" y="82508"/>
                </a:cubicBezTo>
                <a:cubicBezTo>
                  <a:pt x="61913" y="82448"/>
                  <a:pt x="61734" y="82365"/>
                  <a:pt x="61556" y="82305"/>
                </a:cubicBezTo>
                <a:cubicBezTo>
                  <a:pt x="61603" y="82282"/>
                  <a:pt x="61651" y="82270"/>
                  <a:pt x="61711" y="82234"/>
                </a:cubicBezTo>
                <a:close/>
                <a:moveTo>
                  <a:pt x="91881" y="91390"/>
                </a:moveTo>
                <a:cubicBezTo>
                  <a:pt x="91774" y="91616"/>
                  <a:pt x="91667" y="91819"/>
                  <a:pt x="91560" y="92045"/>
                </a:cubicBezTo>
                <a:cubicBezTo>
                  <a:pt x="91464" y="92009"/>
                  <a:pt x="91369" y="91973"/>
                  <a:pt x="91262" y="91938"/>
                </a:cubicBezTo>
                <a:cubicBezTo>
                  <a:pt x="91476" y="91759"/>
                  <a:pt x="91679" y="91580"/>
                  <a:pt x="91881" y="91390"/>
                </a:cubicBezTo>
                <a:close/>
                <a:moveTo>
                  <a:pt x="89226" y="92009"/>
                </a:moveTo>
                <a:cubicBezTo>
                  <a:pt x="89393" y="92057"/>
                  <a:pt x="89559" y="92116"/>
                  <a:pt x="89714" y="92176"/>
                </a:cubicBezTo>
                <a:cubicBezTo>
                  <a:pt x="89690" y="92211"/>
                  <a:pt x="89655" y="92223"/>
                  <a:pt x="89631" y="92247"/>
                </a:cubicBezTo>
                <a:lnTo>
                  <a:pt x="89143" y="92069"/>
                </a:lnTo>
                <a:cubicBezTo>
                  <a:pt x="89166" y="92057"/>
                  <a:pt x="89202" y="92033"/>
                  <a:pt x="89226" y="92009"/>
                </a:cubicBezTo>
                <a:close/>
                <a:moveTo>
                  <a:pt x="91821" y="92902"/>
                </a:moveTo>
                <a:cubicBezTo>
                  <a:pt x="91811" y="92921"/>
                  <a:pt x="91800" y="92940"/>
                  <a:pt x="91790" y="92958"/>
                </a:cubicBezTo>
                <a:lnTo>
                  <a:pt x="91790" y="92958"/>
                </a:lnTo>
                <a:cubicBezTo>
                  <a:pt x="91789" y="92952"/>
                  <a:pt x="91788" y="92945"/>
                  <a:pt x="91786" y="92938"/>
                </a:cubicBezTo>
                <a:lnTo>
                  <a:pt x="91786" y="92902"/>
                </a:lnTo>
                <a:close/>
                <a:moveTo>
                  <a:pt x="90631" y="92485"/>
                </a:moveTo>
                <a:cubicBezTo>
                  <a:pt x="90881" y="92569"/>
                  <a:pt x="91119" y="92640"/>
                  <a:pt x="91357" y="92711"/>
                </a:cubicBezTo>
                <a:cubicBezTo>
                  <a:pt x="91417" y="92831"/>
                  <a:pt x="91536" y="92902"/>
                  <a:pt x="91679" y="92926"/>
                </a:cubicBezTo>
                <a:cubicBezTo>
                  <a:pt x="91658" y="92968"/>
                  <a:pt x="91711" y="93006"/>
                  <a:pt x="91751" y="93006"/>
                </a:cubicBezTo>
                <a:cubicBezTo>
                  <a:pt x="91756" y="93006"/>
                  <a:pt x="91761" y="93005"/>
                  <a:pt x="91766" y="93003"/>
                </a:cubicBezTo>
                <a:lnTo>
                  <a:pt x="91766" y="93003"/>
                </a:lnTo>
                <a:cubicBezTo>
                  <a:pt x="91696" y="93137"/>
                  <a:pt x="91635" y="93272"/>
                  <a:pt x="91560" y="93414"/>
                </a:cubicBezTo>
                <a:cubicBezTo>
                  <a:pt x="91560" y="93152"/>
                  <a:pt x="91429" y="92902"/>
                  <a:pt x="91107" y="92783"/>
                </a:cubicBezTo>
                <a:cubicBezTo>
                  <a:pt x="90905" y="92711"/>
                  <a:pt x="90714" y="92652"/>
                  <a:pt x="90524" y="92581"/>
                </a:cubicBezTo>
                <a:cubicBezTo>
                  <a:pt x="90548" y="92545"/>
                  <a:pt x="90595" y="92521"/>
                  <a:pt x="90631" y="92485"/>
                </a:cubicBezTo>
                <a:close/>
                <a:moveTo>
                  <a:pt x="82213" y="92128"/>
                </a:moveTo>
                <a:lnTo>
                  <a:pt x="82213" y="92128"/>
                </a:lnTo>
                <a:cubicBezTo>
                  <a:pt x="82487" y="92188"/>
                  <a:pt x="82749" y="92247"/>
                  <a:pt x="83023" y="92330"/>
                </a:cubicBezTo>
                <a:cubicBezTo>
                  <a:pt x="83189" y="92366"/>
                  <a:pt x="84487" y="92962"/>
                  <a:pt x="85964" y="93604"/>
                </a:cubicBezTo>
                <a:cubicBezTo>
                  <a:pt x="84416" y="93021"/>
                  <a:pt x="82999" y="92450"/>
                  <a:pt x="82213" y="92128"/>
                </a:cubicBezTo>
                <a:close/>
                <a:moveTo>
                  <a:pt x="91071" y="94390"/>
                </a:moveTo>
                <a:cubicBezTo>
                  <a:pt x="91059" y="94438"/>
                  <a:pt x="91059" y="94450"/>
                  <a:pt x="91048" y="94474"/>
                </a:cubicBezTo>
                <a:cubicBezTo>
                  <a:pt x="91024" y="94438"/>
                  <a:pt x="91012" y="94426"/>
                  <a:pt x="91000" y="94414"/>
                </a:cubicBezTo>
                <a:cubicBezTo>
                  <a:pt x="91024" y="94414"/>
                  <a:pt x="91048" y="94390"/>
                  <a:pt x="91071" y="94390"/>
                </a:cubicBezTo>
                <a:close/>
                <a:moveTo>
                  <a:pt x="92453" y="94914"/>
                </a:moveTo>
                <a:cubicBezTo>
                  <a:pt x="92476" y="95045"/>
                  <a:pt x="92512" y="95164"/>
                  <a:pt x="92595" y="95259"/>
                </a:cubicBezTo>
                <a:cubicBezTo>
                  <a:pt x="92475" y="95293"/>
                  <a:pt x="92327" y="95308"/>
                  <a:pt x="92158" y="95308"/>
                </a:cubicBezTo>
                <a:cubicBezTo>
                  <a:pt x="92027" y="95308"/>
                  <a:pt x="91882" y="95299"/>
                  <a:pt x="91726" y="95283"/>
                </a:cubicBezTo>
                <a:cubicBezTo>
                  <a:pt x="91881" y="95283"/>
                  <a:pt x="92024" y="95248"/>
                  <a:pt x="92143" y="95164"/>
                </a:cubicBezTo>
                <a:cubicBezTo>
                  <a:pt x="92250" y="95093"/>
                  <a:pt x="92357" y="95009"/>
                  <a:pt x="92453" y="94914"/>
                </a:cubicBezTo>
                <a:close/>
                <a:moveTo>
                  <a:pt x="97917" y="86639"/>
                </a:moveTo>
                <a:cubicBezTo>
                  <a:pt x="96501" y="89616"/>
                  <a:pt x="95072" y="92592"/>
                  <a:pt x="93679" y="95557"/>
                </a:cubicBezTo>
                <a:cubicBezTo>
                  <a:pt x="93667" y="95486"/>
                  <a:pt x="93631" y="95426"/>
                  <a:pt x="93584" y="95367"/>
                </a:cubicBezTo>
                <a:cubicBezTo>
                  <a:pt x="93667" y="95307"/>
                  <a:pt x="93738" y="95212"/>
                  <a:pt x="93774" y="95093"/>
                </a:cubicBezTo>
                <a:cubicBezTo>
                  <a:pt x="95167" y="92283"/>
                  <a:pt x="96536" y="89449"/>
                  <a:pt x="97917" y="86639"/>
                </a:cubicBezTo>
                <a:close/>
                <a:moveTo>
                  <a:pt x="31417" y="0"/>
                </a:moveTo>
                <a:cubicBezTo>
                  <a:pt x="31339" y="0"/>
                  <a:pt x="31260" y="40"/>
                  <a:pt x="31231" y="129"/>
                </a:cubicBezTo>
                <a:cubicBezTo>
                  <a:pt x="31207" y="129"/>
                  <a:pt x="31207" y="105"/>
                  <a:pt x="31195" y="105"/>
                </a:cubicBezTo>
                <a:cubicBezTo>
                  <a:pt x="31160" y="75"/>
                  <a:pt x="31121" y="62"/>
                  <a:pt x="31082" y="62"/>
                </a:cubicBezTo>
                <a:cubicBezTo>
                  <a:pt x="30922" y="62"/>
                  <a:pt x="30763" y="283"/>
                  <a:pt x="30897" y="426"/>
                </a:cubicBezTo>
                <a:cubicBezTo>
                  <a:pt x="30957" y="486"/>
                  <a:pt x="31016" y="522"/>
                  <a:pt x="31064" y="581"/>
                </a:cubicBezTo>
                <a:cubicBezTo>
                  <a:pt x="30492" y="2391"/>
                  <a:pt x="29945" y="4189"/>
                  <a:pt x="29397" y="5987"/>
                </a:cubicBezTo>
                <a:cubicBezTo>
                  <a:pt x="29397" y="5987"/>
                  <a:pt x="29397" y="5975"/>
                  <a:pt x="29385" y="5975"/>
                </a:cubicBezTo>
                <a:cubicBezTo>
                  <a:pt x="27909" y="5606"/>
                  <a:pt x="26825" y="4784"/>
                  <a:pt x="25825" y="3653"/>
                </a:cubicBezTo>
                <a:cubicBezTo>
                  <a:pt x="25763" y="3579"/>
                  <a:pt x="25689" y="3548"/>
                  <a:pt x="25618" y="3548"/>
                </a:cubicBezTo>
                <a:cubicBezTo>
                  <a:pt x="25414" y="3548"/>
                  <a:pt x="25229" y="3799"/>
                  <a:pt x="25397" y="4010"/>
                </a:cubicBezTo>
                <a:lnTo>
                  <a:pt x="25408" y="4022"/>
                </a:lnTo>
                <a:cubicBezTo>
                  <a:pt x="19860" y="20155"/>
                  <a:pt x="15610" y="36812"/>
                  <a:pt x="10657" y="53135"/>
                </a:cubicBezTo>
                <a:cubicBezTo>
                  <a:pt x="10580" y="53423"/>
                  <a:pt x="10819" y="53625"/>
                  <a:pt x="11040" y="53625"/>
                </a:cubicBezTo>
                <a:cubicBezTo>
                  <a:pt x="11093" y="53625"/>
                  <a:pt x="11146" y="53613"/>
                  <a:pt x="11192" y="53588"/>
                </a:cubicBezTo>
                <a:cubicBezTo>
                  <a:pt x="17324" y="57017"/>
                  <a:pt x="23968" y="59684"/>
                  <a:pt x="30338" y="62613"/>
                </a:cubicBezTo>
                <a:cubicBezTo>
                  <a:pt x="36267" y="65339"/>
                  <a:pt x="42411" y="67827"/>
                  <a:pt x="47661" y="71721"/>
                </a:cubicBezTo>
                <a:cubicBezTo>
                  <a:pt x="47578" y="71721"/>
                  <a:pt x="47506" y="71745"/>
                  <a:pt x="47435" y="71757"/>
                </a:cubicBezTo>
                <a:cubicBezTo>
                  <a:pt x="40494" y="68613"/>
                  <a:pt x="33564" y="65458"/>
                  <a:pt x="26623" y="62339"/>
                </a:cubicBezTo>
                <a:cubicBezTo>
                  <a:pt x="23277" y="60839"/>
                  <a:pt x="19920" y="59303"/>
                  <a:pt x="16407" y="58219"/>
                </a:cubicBezTo>
                <a:cubicBezTo>
                  <a:pt x="14931" y="57755"/>
                  <a:pt x="13407" y="57540"/>
                  <a:pt x="11954" y="57112"/>
                </a:cubicBezTo>
                <a:cubicBezTo>
                  <a:pt x="11049" y="56850"/>
                  <a:pt x="9264" y="56636"/>
                  <a:pt x="8847" y="55600"/>
                </a:cubicBezTo>
                <a:cubicBezTo>
                  <a:pt x="8573" y="54957"/>
                  <a:pt x="9573" y="52826"/>
                  <a:pt x="9752" y="52183"/>
                </a:cubicBezTo>
                <a:cubicBezTo>
                  <a:pt x="13193" y="39050"/>
                  <a:pt x="16741" y="25548"/>
                  <a:pt x="18967" y="12047"/>
                </a:cubicBezTo>
                <a:cubicBezTo>
                  <a:pt x="19098" y="11821"/>
                  <a:pt x="19217" y="11618"/>
                  <a:pt x="19348" y="11392"/>
                </a:cubicBezTo>
                <a:cubicBezTo>
                  <a:pt x="19467" y="11201"/>
                  <a:pt x="19301" y="10987"/>
                  <a:pt x="19122" y="10987"/>
                </a:cubicBezTo>
                <a:cubicBezTo>
                  <a:pt x="19360" y="9475"/>
                  <a:pt x="19586" y="7939"/>
                  <a:pt x="19801" y="6427"/>
                </a:cubicBezTo>
                <a:cubicBezTo>
                  <a:pt x="20253" y="6725"/>
                  <a:pt x="20813" y="6903"/>
                  <a:pt x="21265" y="7201"/>
                </a:cubicBezTo>
                <a:cubicBezTo>
                  <a:pt x="21848" y="7558"/>
                  <a:pt x="22372" y="7987"/>
                  <a:pt x="22896" y="8415"/>
                </a:cubicBezTo>
                <a:cubicBezTo>
                  <a:pt x="22946" y="8455"/>
                  <a:pt x="22996" y="8472"/>
                  <a:pt x="23044" y="8472"/>
                </a:cubicBezTo>
                <a:cubicBezTo>
                  <a:pt x="23225" y="8472"/>
                  <a:pt x="23362" y="8226"/>
                  <a:pt x="23230" y="8046"/>
                </a:cubicBezTo>
                <a:cubicBezTo>
                  <a:pt x="22513" y="7064"/>
                  <a:pt x="21035" y="5769"/>
                  <a:pt x="19719" y="5769"/>
                </a:cubicBezTo>
                <a:cubicBezTo>
                  <a:pt x="19678" y="5769"/>
                  <a:pt x="19638" y="5770"/>
                  <a:pt x="19598" y="5772"/>
                </a:cubicBezTo>
                <a:cubicBezTo>
                  <a:pt x="19360" y="5784"/>
                  <a:pt x="19360" y="6082"/>
                  <a:pt x="19503" y="6213"/>
                </a:cubicBezTo>
                <a:cubicBezTo>
                  <a:pt x="19515" y="6225"/>
                  <a:pt x="19527" y="6225"/>
                  <a:pt x="19539" y="6248"/>
                </a:cubicBezTo>
                <a:cubicBezTo>
                  <a:pt x="19396" y="6808"/>
                  <a:pt x="19265" y="7368"/>
                  <a:pt x="19122" y="7939"/>
                </a:cubicBezTo>
                <a:cubicBezTo>
                  <a:pt x="19098" y="7880"/>
                  <a:pt x="19050" y="7820"/>
                  <a:pt x="19027" y="7761"/>
                </a:cubicBezTo>
                <a:cubicBezTo>
                  <a:pt x="18974" y="7666"/>
                  <a:pt x="18894" y="7627"/>
                  <a:pt x="18795" y="7627"/>
                </a:cubicBezTo>
                <a:cubicBezTo>
                  <a:pt x="18781" y="7627"/>
                  <a:pt x="18767" y="7628"/>
                  <a:pt x="18753" y="7630"/>
                </a:cubicBezTo>
                <a:cubicBezTo>
                  <a:pt x="18408" y="7653"/>
                  <a:pt x="18110" y="7796"/>
                  <a:pt x="17848" y="7987"/>
                </a:cubicBezTo>
                <a:cubicBezTo>
                  <a:pt x="17669" y="7975"/>
                  <a:pt x="17503" y="7951"/>
                  <a:pt x="17324" y="7927"/>
                </a:cubicBezTo>
                <a:cubicBezTo>
                  <a:pt x="16698" y="7811"/>
                  <a:pt x="16084" y="7402"/>
                  <a:pt x="15459" y="7402"/>
                </a:cubicBezTo>
                <a:cubicBezTo>
                  <a:pt x="15442" y="7402"/>
                  <a:pt x="15424" y="7403"/>
                  <a:pt x="15407" y="7403"/>
                </a:cubicBezTo>
                <a:cubicBezTo>
                  <a:pt x="15300" y="7403"/>
                  <a:pt x="15229" y="7463"/>
                  <a:pt x="15181" y="7522"/>
                </a:cubicBezTo>
                <a:cubicBezTo>
                  <a:pt x="15217" y="7380"/>
                  <a:pt x="15240" y="7225"/>
                  <a:pt x="15252" y="7082"/>
                </a:cubicBezTo>
                <a:cubicBezTo>
                  <a:pt x="15267" y="7018"/>
                  <a:pt x="15217" y="6979"/>
                  <a:pt x="15164" y="6979"/>
                </a:cubicBezTo>
                <a:cubicBezTo>
                  <a:pt x="15129" y="6979"/>
                  <a:pt x="15093" y="6996"/>
                  <a:pt x="15074" y="7034"/>
                </a:cubicBezTo>
                <a:cubicBezTo>
                  <a:pt x="11883" y="15690"/>
                  <a:pt x="10097" y="25060"/>
                  <a:pt x="7751" y="33990"/>
                </a:cubicBezTo>
                <a:cubicBezTo>
                  <a:pt x="5465" y="42777"/>
                  <a:pt x="3132" y="51564"/>
                  <a:pt x="834" y="60362"/>
                </a:cubicBezTo>
                <a:cubicBezTo>
                  <a:pt x="572" y="60898"/>
                  <a:pt x="298" y="61446"/>
                  <a:pt x="72" y="61993"/>
                </a:cubicBezTo>
                <a:cubicBezTo>
                  <a:pt x="0" y="62172"/>
                  <a:pt x="120" y="62363"/>
                  <a:pt x="286" y="62422"/>
                </a:cubicBezTo>
                <a:cubicBezTo>
                  <a:pt x="7037" y="65268"/>
                  <a:pt x="13978" y="67744"/>
                  <a:pt x="20825" y="70340"/>
                </a:cubicBezTo>
                <a:cubicBezTo>
                  <a:pt x="27599" y="72911"/>
                  <a:pt x="34445" y="76209"/>
                  <a:pt x="41446" y="78043"/>
                </a:cubicBezTo>
                <a:cubicBezTo>
                  <a:pt x="41477" y="78051"/>
                  <a:pt x="41505" y="78055"/>
                  <a:pt x="41532" y="78055"/>
                </a:cubicBezTo>
                <a:cubicBezTo>
                  <a:pt x="41746" y="78055"/>
                  <a:pt x="41839" y="77821"/>
                  <a:pt x="41744" y="77662"/>
                </a:cubicBezTo>
                <a:lnTo>
                  <a:pt x="41744" y="77662"/>
                </a:lnTo>
                <a:lnTo>
                  <a:pt x="42018" y="77757"/>
                </a:lnTo>
                <a:cubicBezTo>
                  <a:pt x="42018" y="77781"/>
                  <a:pt x="42018" y="77817"/>
                  <a:pt x="42041" y="77829"/>
                </a:cubicBezTo>
                <a:cubicBezTo>
                  <a:pt x="42458" y="78222"/>
                  <a:pt x="42911" y="78555"/>
                  <a:pt x="43375" y="78841"/>
                </a:cubicBezTo>
                <a:cubicBezTo>
                  <a:pt x="44488" y="81013"/>
                  <a:pt x="47024" y="82582"/>
                  <a:pt x="49457" y="82582"/>
                </a:cubicBezTo>
                <a:cubicBezTo>
                  <a:pt x="49758" y="82582"/>
                  <a:pt x="50057" y="82558"/>
                  <a:pt x="50352" y="82508"/>
                </a:cubicBezTo>
                <a:cubicBezTo>
                  <a:pt x="50622" y="82544"/>
                  <a:pt x="50896" y="82558"/>
                  <a:pt x="51175" y="82558"/>
                </a:cubicBezTo>
                <a:cubicBezTo>
                  <a:pt x="51351" y="82558"/>
                  <a:pt x="51529" y="82553"/>
                  <a:pt x="51709" y="82544"/>
                </a:cubicBezTo>
                <a:cubicBezTo>
                  <a:pt x="51793" y="82603"/>
                  <a:pt x="51900" y="82663"/>
                  <a:pt x="51983" y="82746"/>
                </a:cubicBezTo>
                <a:cubicBezTo>
                  <a:pt x="51924" y="82853"/>
                  <a:pt x="51959" y="83020"/>
                  <a:pt x="52126" y="83103"/>
                </a:cubicBezTo>
                <a:cubicBezTo>
                  <a:pt x="57020" y="85437"/>
                  <a:pt x="62389" y="87068"/>
                  <a:pt x="67664" y="88759"/>
                </a:cubicBezTo>
                <a:cubicBezTo>
                  <a:pt x="67926" y="88842"/>
                  <a:pt x="68211" y="88937"/>
                  <a:pt x="68473" y="89032"/>
                </a:cubicBezTo>
                <a:cubicBezTo>
                  <a:pt x="71807" y="90187"/>
                  <a:pt x="75141" y="91307"/>
                  <a:pt x="78498" y="92461"/>
                </a:cubicBezTo>
                <a:cubicBezTo>
                  <a:pt x="83535" y="94247"/>
                  <a:pt x="88583" y="96045"/>
                  <a:pt x="93691" y="97629"/>
                </a:cubicBezTo>
                <a:cubicBezTo>
                  <a:pt x="93721" y="97635"/>
                  <a:pt x="93753" y="97639"/>
                  <a:pt x="93785" y="97639"/>
                </a:cubicBezTo>
                <a:cubicBezTo>
                  <a:pt x="93930" y="97639"/>
                  <a:pt x="94080" y="97570"/>
                  <a:pt x="94119" y="97414"/>
                </a:cubicBezTo>
                <a:cubicBezTo>
                  <a:pt x="94298" y="96831"/>
                  <a:pt x="94453" y="96260"/>
                  <a:pt x="94584" y="95676"/>
                </a:cubicBezTo>
                <a:cubicBezTo>
                  <a:pt x="98489" y="87473"/>
                  <a:pt x="102359" y="79246"/>
                  <a:pt x="106240" y="71030"/>
                </a:cubicBezTo>
                <a:cubicBezTo>
                  <a:pt x="108800" y="65625"/>
                  <a:pt x="111622" y="60255"/>
                  <a:pt x="114170" y="54790"/>
                </a:cubicBezTo>
                <a:cubicBezTo>
                  <a:pt x="114300" y="54564"/>
                  <a:pt x="114420" y="54302"/>
                  <a:pt x="114515" y="54028"/>
                </a:cubicBezTo>
                <a:cubicBezTo>
                  <a:pt x="115777" y="51266"/>
                  <a:pt x="116956" y="48480"/>
                  <a:pt x="117980" y="45658"/>
                </a:cubicBezTo>
                <a:cubicBezTo>
                  <a:pt x="118005" y="45590"/>
                  <a:pt x="117939" y="45534"/>
                  <a:pt x="117878" y="45534"/>
                </a:cubicBezTo>
                <a:cubicBezTo>
                  <a:pt x="117853" y="45534"/>
                  <a:pt x="117830" y="45543"/>
                  <a:pt x="117813" y="45563"/>
                </a:cubicBezTo>
                <a:cubicBezTo>
                  <a:pt x="117741" y="45694"/>
                  <a:pt x="117670" y="45825"/>
                  <a:pt x="117587" y="45956"/>
                </a:cubicBezTo>
                <a:cubicBezTo>
                  <a:pt x="117610" y="45872"/>
                  <a:pt x="117575" y="45789"/>
                  <a:pt x="117503" y="45706"/>
                </a:cubicBezTo>
                <a:cubicBezTo>
                  <a:pt x="117456" y="45670"/>
                  <a:pt x="117384" y="45634"/>
                  <a:pt x="117325" y="45587"/>
                </a:cubicBezTo>
                <a:cubicBezTo>
                  <a:pt x="117297" y="45485"/>
                  <a:pt x="117219" y="45412"/>
                  <a:pt x="117130" y="45412"/>
                </a:cubicBezTo>
                <a:cubicBezTo>
                  <a:pt x="117104" y="45412"/>
                  <a:pt x="117078" y="45418"/>
                  <a:pt x="117051" y="45432"/>
                </a:cubicBezTo>
                <a:cubicBezTo>
                  <a:pt x="116622" y="45218"/>
                  <a:pt x="116098" y="45098"/>
                  <a:pt x="115682" y="44872"/>
                </a:cubicBezTo>
                <a:cubicBezTo>
                  <a:pt x="115539" y="44789"/>
                  <a:pt x="115384" y="44694"/>
                  <a:pt x="115241" y="44598"/>
                </a:cubicBezTo>
                <a:cubicBezTo>
                  <a:pt x="115170" y="44277"/>
                  <a:pt x="115027" y="43979"/>
                  <a:pt x="114777" y="43741"/>
                </a:cubicBezTo>
                <a:cubicBezTo>
                  <a:pt x="114725" y="43690"/>
                  <a:pt x="114670" y="43666"/>
                  <a:pt x="114609" y="43666"/>
                </a:cubicBezTo>
                <a:cubicBezTo>
                  <a:pt x="114572" y="43666"/>
                  <a:pt x="114532" y="43675"/>
                  <a:pt x="114491" y="43694"/>
                </a:cubicBezTo>
                <a:cubicBezTo>
                  <a:pt x="114431" y="43717"/>
                  <a:pt x="114360" y="43729"/>
                  <a:pt x="114300" y="43765"/>
                </a:cubicBezTo>
                <a:cubicBezTo>
                  <a:pt x="114562" y="43241"/>
                  <a:pt x="114824" y="42717"/>
                  <a:pt x="115074" y="42205"/>
                </a:cubicBezTo>
                <a:lnTo>
                  <a:pt x="115134" y="42205"/>
                </a:lnTo>
                <a:cubicBezTo>
                  <a:pt x="115313" y="42205"/>
                  <a:pt x="115503" y="41955"/>
                  <a:pt x="115348" y="41800"/>
                </a:cubicBezTo>
                <a:cubicBezTo>
                  <a:pt x="114740" y="41222"/>
                  <a:pt x="113717" y="41018"/>
                  <a:pt x="112735" y="41018"/>
                </a:cubicBezTo>
                <a:cubicBezTo>
                  <a:pt x="112140" y="41018"/>
                  <a:pt x="111560" y="41093"/>
                  <a:pt x="111098" y="41205"/>
                </a:cubicBezTo>
                <a:cubicBezTo>
                  <a:pt x="110836" y="41265"/>
                  <a:pt x="110824" y="41705"/>
                  <a:pt x="111133" y="41705"/>
                </a:cubicBezTo>
                <a:cubicBezTo>
                  <a:pt x="111550" y="41705"/>
                  <a:pt x="111955" y="41729"/>
                  <a:pt x="112372" y="41753"/>
                </a:cubicBezTo>
                <a:cubicBezTo>
                  <a:pt x="112336" y="41753"/>
                  <a:pt x="112288" y="41765"/>
                  <a:pt x="112276" y="41800"/>
                </a:cubicBezTo>
                <a:cubicBezTo>
                  <a:pt x="111133" y="43074"/>
                  <a:pt x="109871" y="44194"/>
                  <a:pt x="108574" y="45313"/>
                </a:cubicBezTo>
                <a:cubicBezTo>
                  <a:pt x="108538" y="45337"/>
                  <a:pt x="108538" y="45372"/>
                  <a:pt x="108526" y="45384"/>
                </a:cubicBezTo>
                <a:cubicBezTo>
                  <a:pt x="109717" y="42503"/>
                  <a:pt x="110895" y="39610"/>
                  <a:pt x="112014" y="36705"/>
                </a:cubicBezTo>
                <a:lnTo>
                  <a:pt x="112038" y="36705"/>
                </a:lnTo>
                <a:cubicBezTo>
                  <a:pt x="112380" y="36636"/>
                  <a:pt x="112318" y="36142"/>
                  <a:pt x="111978" y="36142"/>
                </a:cubicBezTo>
                <a:cubicBezTo>
                  <a:pt x="111963" y="36142"/>
                  <a:pt x="111947" y="36143"/>
                  <a:pt x="111931" y="36145"/>
                </a:cubicBezTo>
                <a:cubicBezTo>
                  <a:pt x="111452" y="36218"/>
                  <a:pt x="110990" y="36258"/>
                  <a:pt x="110536" y="36258"/>
                </a:cubicBezTo>
                <a:cubicBezTo>
                  <a:pt x="109580" y="36258"/>
                  <a:pt x="108665" y="36077"/>
                  <a:pt x="107728" y="35633"/>
                </a:cubicBezTo>
                <a:lnTo>
                  <a:pt x="107716" y="35633"/>
                </a:lnTo>
                <a:cubicBezTo>
                  <a:pt x="108443" y="33907"/>
                  <a:pt x="109169" y="32168"/>
                  <a:pt x="109895" y="30430"/>
                </a:cubicBezTo>
                <a:cubicBezTo>
                  <a:pt x="109979" y="30430"/>
                  <a:pt x="110062" y="30418"/>
                  <a:pt x="110133" y="30418"/>
                </a:cubicBezTo>
                <a:cubicBezTo>
                  <a:pt x="110371" y="30394"/>
                  <a:pt x="110360" y="29978"/>
                  <a:pt x="110121" y="29978"/>
                </a:cubicBezTo>
                <a:lnTo>
                  <a:pt x="110098" y="29978"/>
                </a:lnTo>
                <a:cubicBezTo>
                  <a:pt x="110147" y="29838"/>
                  <a:pt x="110009" y="29715"/>
                  <a:pt x="109884" y="29715"/>
                </a:cubicBezTo>
                <a:cubicBezTo>
                  <a:pt x="109827" y="29715"/>
                  <a:pt x="109774" y="29740"/>
                  <a:pt x="109740" y="29799"/>
                </a:cubicBezTo>
                <a:lnTo>
                  <a:pt x="109645" y="29978"/>
                </a:lnTo>
                <a:cubicBezTo>
                  <a:pt x="109163" y="29984"/>
                  <a:pt x="108681" y="29987"/>
                  <a:pt x="108199" y="29987"/>
                </a:cubicBezTo>
                <a:cubicBezTo>
                  <a:pt x="106955" y="29987"/>
                  <a:pt x="105710" y="29968"/>
                  <a:pt x="104466" y="29942"/>
                </a:cubicBezTo>
                <a:cubicBezTo>
                  <a:pt x="104656" y="29906"/>
                  <a:pt x="104871" y="29894"/>
                  <a:pt x="105061" y="29859"/>
                </a:cubicBezTo>
                <a:cubicBezTo>
                  <a:pt x="105265" y="29836"/>
                  <a:pt x="105221" y="29534"/>
                  <a:pt x="105033" y="29534"/>
                </a:cubicBezTo>
                <a:cubicBezTo>
                  <a:pt x="105023" y="29534"/>
                  <a:pt x="105013" y="29535"/>
                  <a:pt x="105002" y="29537"/>
                </a:cubicBezTo>
                <a:cubicBezTo>
                  <a:pt x="103670" y="29709"/>
                  <a:pt x="102347" y="29789"/>
                  <a:pt x="101033" y="29789"/>
                </a:cubicBezTo>
                <a:cubicBezTo>
                  <a:pt x="95415" y="29789"/>
                  <a:pt x="89958" y="28319"/>
                  <a:pt x="84690" y="26215"/>
                </a:cubicBezTo>
                <a:cubicBezTo>
                  <a:pt x="80939" y="24719"/>
                  <a:pt x="76853" y="21769"/>
                  <a:pt x="72688" y="21769"/>
                </a:cubicBezTo>
                <a:cubicBezTo>
                  <a:pt x="72145" y="21769"/>
                  <a:pt x="71601" y="21819"/>
                  <a:pt x="71057" y="21929"/>
                </a:cubicBezTo>
                <a:cubicBezTo>
                  <a:pt x="70485" y="21977"/>
                  <a:pt x="69938" y="22048"/>
                  <a:pt x="69390" y="22179"/>
                </a:cubicBezTo>
                <a:cubicBezTo>
                  <a:pt x="69235" y="22227"/>
                  <a:pt x="69057" y="22274"/>
                  <a:pt x="68878" y="22310"/>
                </a:cubicBezTo>
                <a:cubicBezTo>
                  <a:pt x="68866" y="22096"/>
                  <a:pt x="68854" y="21869"/>
                  <a:pt x="68819" y="21643"/>
                </a:cubicBezTo>
                <a:cubicBezTo>
                  <a:pt x="68813" y="21545"/>
                  <a:pt x="68750" y="21500"/>
                  <a:pt x="68679" y="21500"/>
                </a:cubicBezTo>
                <a:cubicBezTo>
                  <a:pt x="68588" y="21500"/>
                  <a:pt x="68485" y="21575"/>
                  <a:pt x="68485" y="21703"/>
                </a:cubicBezTo>
                <a:cubicBezTo>
                  <a:pt x="68470" y="21700"/>
                  <a:pt x="68455" y="21698"/>
                  <a:pt x="68441" y="21698"/>
                </a:cubicBezTo>
                <a:cubicBezTo>
                  <a:pt x="68396" y="21698"/>
                  <a:pt x="68351" y="21712"/>
                  <a:pt x="68307" y="21738"/>
                </a:cubicBezTo>
                <a:cubicBezTo>
                  <a:pt x="68033" y="21215"/>
                  <a:pt x="67676" y="20703"/>
                  <a:pt x="67390" y="20310"/>
                </a:cubicBezTo>
                <a:cubicBezTo>
                  <a:pt x="67068" y="19845"/>
                  <a:pt x="66675" y="19429"/>
                  <a:pt x="66271" y="19024"/>
                </a:cubicBezTo>
                <a:cubicBezTo>
                  <a:pt x="63258" y="15273"/>
                  <a:pt x="57424" y="14988"/>
                  <a:pt x="53090" y="13559"/>
                </a:cubicBezTo>
                <a:cubicBezTo>
                  <a:pt x="46435" y="11356"/>
                  <a:pt x="40184" y="8261"/>
                  <a:pt x="35398" y="3058"/>
                </a:cubicBezTo>
                <a:cubicBezTo>
                  <a:pt x="35359" y="3016"/>
                  <a:pt x="35314" y="2999"/>
                  <a:pt x="35271" y="2999"/>
                </a:cubicBezTo>
                <a:cubicBezTo>
                  <a:pt x="35143" y="2999"/>
                  <a:pt x="35029" y="3153"/>
                  <a:pt x="35136" y="3260"/>
                </a:cubicBezTo>
                <a:cubicBezTo>
                  <a:pt x="35279" y="3415"/>
                  <a:pt x="35422" y="3546"/>
                  <a:pt x="35553" y="3701"/>
                </a:cubicBezTo>
                <a:cubicBezTo>
                  <a:pt x="34219" y="2605"/>
                  <a:pt x="32874" y="1522"/>
                  <a:pt x="31564" y="403"/>
                </a:cubicBezTo>
                <a:cubicBezTo>
                  <a:pt x="31588" y="343"/>
                  <a:pt x="31600" y="272"/>
                  <a:pt x="31612" y="212"/>
                </a:cubicBezTo>
                <a:cubicBezTo>
                  <a:pt x="31639" y="80"/>
                  <a:pt x="31529" y="0"/>
                  <a:pt x="314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1"/>
          <p:cNvSpPr/>
          <p:nvPr/>
        </p:nvSpPr>
        <p:spPr>
          <a:xfrm rot="1143741">
            <a:off x="3632648" y="455850"/>
            <a:ext cx="2167733" cy="2754518"/>
          </a:xfrm>
          <a:custGeom>
            <a:avLst/>
            <a:gdLst/>
            <a:ahLst/>
            <a:cxnLst/>
            <a:rect l="l" t="t" r="r" b="b"/>
            <a:pathLst>
              <a:path w="51062" h="64884" extrusionOk="0">
                <a:moveTo>
                  <a:pt x="47949" y="3049"/>
                </a:moveTo>
                <a:lnTo>
                  <a:pt x="47949" y="3049"/>
                </a:lnTo>
                <a:cubicBezTo>
                  <a:pt x="46163" y="5133"/>
                  <a:pt x="44413" y="7240"/>
                  <a:pt x="42663" y="9335"/>
                </a:cubicBezTo>
                <a:lnTo>
                  <a:pt x="42710" y="8716"/>
                </a:lnTo>
                <a:cubicBezTo>
                  <a:pt x="42782" y="7907"/>
                  <a:pt x="42937" y="7097"/>
                  <a:pt x="42889" y="6287"/>
                </a:cubicBezTo>
                <a:cubicBezTo>
                  <a:pt x="43020" y="6204"/>
                  <a:pt x="43151" y="6121"/>
                  <a:pt x="43306" y="6037"/>
                </a:cubicBezTo>
                <a:lnTo>
                  <a:pt x="43306" y="6037"/>
                </a:lnTo>
                <a:cubicBezTo>
                  <a:pt x="43151" y="6895"/>
                  <a:pt x="42949" y="7752"/>
                  <a:pt x="42758" y="8609"/>
                </a:cubicBezTo>
                <a:cubicBezTo>
                  <a:pt x="42715" y="8737"/>
                  <a:pt x="42804" y="8810"/>
                  <a:pt x="42898" y="8810"/>
                </a:cubicBezTo>
                <a:cubicBezTo>
                  <a:pt x="42961" y="8810"/>
                  <a:pt x="43027" y="8776"/>
                  <a:pt x="43056" y="8704"/>
                </a:cubicBezTo>
                <a:cubicBezTo>
                  <a:pt x="43425" y="7776"/>
                  <a:pt x="43603" y="6776"/>
                  <a:pt x="43699" y="5787"/>
                </a:cubicBezTo>
                <a:cubicBezTo>
                  <a:pt x="45139" y="4906"/>
                  <a:pt x="46568" y="4001"/>
                  <a:pt x="47949" y="3049"/>
                </a:cubicBezTo>
                <a:close/>
                <a:moveTo>
                  <a:pt x="50045" y="1513"/>
                </a:moveTo>
                <a:lnTo>
                  <a:pt x="50045" y="1513"/>
                </a:lnTo>
                <a:cubicBezTo>
                  <a:pt x="49902" y="1942"/>
                  <a:pt x="49140" y="3609"/>
                  <a:pt x="48961" y="4275"/>
                </a:cubicBezTo>
                <a:cubicBezTo>
                  <a:pt x="48533" y="5883"/>
                  <a:pt x="48223" y="7609"/>
                  <a:pt x="47818" y="9312"/>
                </a:cubicBezTo>
                <a:lnTo>
                  <a:pt x="47771" y="9312"/>
                </a:lnTo>
                <a:cubicBezTo>
                  <a:pt x="46092" y="9716"/>
                  <a:pt x="44270" y="10252"/>
                  <a:pt x="42603" y="11026"/>
                </a:cubicBezTo>
                <a:cubicBezTo>
                  <a:pt x="43353" y="10074"/>
                  <a:pt x="44115" y="9133"/>
                  <a:pt x="44854" y="8181"/>
                </a:cubicBezTo>
                <a:cubicBezTo>
                  <a:pt x="46342" y="6287"/>
                  <a:pt x="48294" y="4359"/>
                  <a:pt x="49497" y="2287"/>
                </a:cubicBezTo>
                <a:cubicBezTo>
                  <a:pt x="49664" y="1989"/>
                  <a:pt x="49795" y="1775"/>
                  <a:pt x="49878" y="1644"/>
                </a:cubicBezTo>
                <a:cubicBezTo>
                  <a:pt x="49949" y="1596"/>
                  <a:pt x="49997" y="1561"/>
                  <a:pt x="50045" y="1513"/>
                </a:cubicBezTo>
                <a:close/>
                <a:moveTo>
                  <a:pt x="42603" y="6454"/>
                </a:moveTo>
                <a:cubicBezTo>
                  <a:pt x="42389" y="7049"/>
                  <a:pt x="42306" y="7704"/>
                  <a:pt x="42234" y="8359"/>
                </a:cubicBezTo>
                <a:cubicBezTo>
                  <a:pt x="42175" y="8895"/>
                  <a:pt x="42115" y="9443"/>
                  <a:pt x="42115" y="9990"/>
                </a:cubicBezTo>
                <a:cubicBezTo>
                  <a:pt x="41817" y="10371"/>
                  <a:pt x="41508" y="10717"/>
                  <a:pt x="41210" y="11098"/>
                </a:cubicBezTo>
                <a:cubicBezTo>
                  <a:pt x="41532" y="9740"/>
                  <a:pt x="41770" y="8312"/>
                  <a:pt x="41817" y="6930"/>
                </a:cubicBezTo>
                <a:cubicBezTo>
                  <a:pt x="42091" y="6764"/>
                  <a:pt x="42341" y="6609"/>
                  <a:pt x="42603" y="6454"/>
                </a:cubicBezTo>
                <a:close/>
                <a:moveTo>
                  <a:pt x="41377" y="7192"/>
                </a:moveTo>
                <a:lnTo>
                  <a:pt x="41377" y="7192"/>
                </a:lnTo>
                <a:cubicBezTo>
                  <a:pt x="41032" y="8597"/>
                  <a:pt x="40865" y="10086"/>
                  <a:pt x="40805" y="11514"/>
                </a:cubicBezTo>
                <a:cubicBezTo>
                  <a:pt x="40805" y="11526"/>
                  <a:pt x="40817" y="11538"/>
                  <a:pt x="40817" y="11562"/>
                </a:cubicBezTo>
                <a:cubicBezTo>
                  <a:pt x="40698" y="11705"/>
                  <a:pt x="40567" y="11860"/>
                  <a:pt x="40448" y="12002"/>
                </a:cubicBezTo>
                <a:cubicBezTo>
                  <a:pt x="40567" y="11300"/>
                  <a:pt x="40627" y="10586"/>
                  <a:pt x="40674" y="9871"/>
                </a:cubicBezTo>
                <a:cubicBezTo>
                  <a:pt x="40722" y="9181"/>
                  <a:pt x="40817" y="8323"/>
                  <a:pt x="40746" y="7561"/>
                </a:cubicBezTo>
                <a:cubicBezTo>
                  <a:pt x="40948" y="7454"/>
                  <a:pt x="41163" y="7311"/>
                  <a:pt x="41377" y="7192"/>
                </a:cubicBezTo>
                <a:close/>
                <a:moveTo>
                  <a:pt x="40210" y="7895"/>
                </a:moveTo>
                <a:cubicBezTo>
                  <a:pt x="40186" y="8383"/>
                  <a:pt x="40198" y="8883"/>
                  <a:pt x="40151" y="9324"/>
                </a:cubicBezTo>
                <a:cubicBezTo>
                  <a:pt x="40067" y="10455"/>
                  <a:pt x="39912" y="11574"/>
                  <a:pt x="39805" y="12693"/>
                </a:cubicBezTo>
                <a:cubicBezTo>
                  <a:pt x="39662" y="12812"/>
                  <a:pt x="39496" y="12931"/>
                  <a:pt x="39365" y="13062"/>
                </a:cubicBezTo>
                <a:cubicBezTo>
                  <a:pt x="39627" y="11479"/>
                  <a:pt x="39710" y="9847"/>
                  <a:pt x="39603" y="8264"/>
                </a:cubicBezTo>
                <a:cubicBezTo>
                  <a:pt x="39805" y="8145"/>
                  <a:pt x="40008" y="8014"/>
                  <a:pt x="40210" y="7895"/>
                </a:cubicBezTo>
                <a:close/>
                <a:moveTo>
                  <a:pt x="11076" y="46590"/>
                </a:moveTo>
                <a:cubicBezTo>
                  <a:pt x="10849" y="46959"/>
                  <a:pt x="10623" y="47340"/>
                  <a:pt x="10397" y="47685"/>
                </a:cubicBezTo>
                <a:cubicBezTo>
                  <a:pt x="10325" y="47721"/>
                  <a:pt x="10278" y="47733"/>
                  <a:pt x="10218" y="47757"/>
                </a:cubicBezTo>
                <a:lnTo>
                  <a:pt x="11076" y="46590"/>
                </a:lnTo>
                <a:close/>
                <a:moveTo>
                  <a:pt x="9766" y="48674"/>
                </a:moveTo>
                <a:cubicBezTo>
                  <a:pt x="9528" y="49019"/>
                  <a:pt x="9290" y="49376"/>
                  <a:pt x="9016" y="49733"/>
                </a:cubicBezTo>
                <a:cubicBezTo>
                  <a:pt x="8980" y="49706"/>
                  <a:pt x="8958" y="49693"/>
                  <a:pt x="8924" y="49693"/>
                </a:cubicBezTo>
                <a:cubicBezTo>
                  <a:pt x="8912" y="49693"/>
                  <a:pt x="8900" y="49695"/>
                  <a:pt x="8885" y="49698"/>
                </a:cubicBezTo>
                <a:cubicBezTo>
                  <a:pt x="9111" y="49364"/>
                  <a:pt x="9325" y="49019"/>
                  <a:pt x="9563" y="48686"/>
                </a:cubicBezTo>
                <a:cubicBezTo>
                  <a:pt x="9623" y="48686"/>
                  <a:pt x="9706" y="48674"/>
                  <a:pt x="9766" y="48674"/>
                </a:cubicBezTo>
                <a:close/>
                <a:moveTo>
                  <a:pt x="39329" y="8454"/>
                </a:moveTo>
                <a:lnTo>
                  <a:pt x="39329" y="8454"/>
                </a:lnTo>
                <a:cubicBezTo>
                  <a:pt x="39198" y="10395"/>
                  <a:pt x="38936" y="12300"/>
                  <a:pt x="38650" y="14205"/>
                </a:cubicBezTo>
                <a:cubicBezTo>
                  <a:pt x="38377" y="14538"/>
                  <a:pt x="38103" y="14860"/>
                  <a:pt x="37829" y="15193"/>
                </a:cubicBezTo>
                <a:cubicBezTo>
                  <a:pt x="37960" y="14598"/>
                  <a:pt x="38007" y="13943"/>
                  <a:pt x="38019" y="13372"/>
                </a:cubicBezTo>
                <a:cubicBezTo>
                  <a:pt x="38019" y="13282"/>
                  <a:pt x="37954" y="13238"/>
                  <a:pt x="37888" y="13238"/>
                </a:cubicBezTo>
                <a:cubicBezTo>
                  <a:pt x="37823" y="13238"/>
                  <a:pt x="37757" y="13282"/>
                  <a:pt x="37757" y="13372"/>
                </a:cubicBezTo>
                <a:cubicBezTo>
                  <a:pt x="37710" y="14265"/>
                  <a:pt x="37424" y="15050"/>
                  <a:pt x="37245" y="15884"/>
                </a:cubicBezTo>
                <a:cubicBezTo>
                  <a:pt x="37210" y="15932"/>
                  <a:pt x="37174" y="15979"/>
                  <a:pt x="37126" y="16027"/>
                </a:cubicBezTo>
                <a:cubicBezTo>
                  <a:pt x="37341" y="15086"/>
                  <a:pt x="37531" y="14146"/>
                  <a:pt x="37769" y="13205"/>
                </a:cubicBezTo>
                <a:cubicBezTo>
                  <a:pt x="37806" y="13075"/>
                  <a:pt x="37687" y="12984"/>
                  <a:pt x="37576" y="12984"/>
                </a:cubicBezTo>
                <a:cubicBezTo>
                  <a:pt x="37504" y="12984"/>
                  <a:pt x="37435" y="13021"/>
                  <a:pt x="37412" y="13110"/>
                </a:cubicBezTo>
                <a:cubicBezTo>
                  <a:pt x="37126" y="14277"/>
                  <a:pt x="36817" y="15467"/>
                  <a:pt x="36591" y="16658"/>
                </a:cubicBezTo>
                <a:cubicBezTo>
                  <a:pt x="36460" y="16824"/>
                  <a:pt x="36305" y="16991"/>
                  <a:pt x="36174" y="17158"/>
                </a:cubicBezTo>
                <a:cubicBezTo>
                  <a:pt x="36352" y="16146"/>
                  <a:pt x="36472" y="15134"/>
                  <a:pt x="36555" y="14098"/>
                </a:cubicBezTo>
                <a:cubicBezTo>
                  <a:pt x="36561" y="14023"/>
                  <a:pt x="36506" y="13988"/>
                  <a:pt x="36446" y="13988"/>
                </a:cubicBezTo>
                <a:cubicBezTo>
                  <a:pt x="36392" y="13988"/>
                  <a:pt x="36334" y="14017"/>
                  <a:pt x="36317" y="14074"/>
                </a:cubicBezTo>
                <a:cubicBezTo>
                  <a:pt x="36281" y="14157"/>
                  <a:pt x="36233" y="14241"/>
                  <a:pt x="36210" y="14324"/>
                </a:cubicBezTo>
                <a:cubicBezTo>
                  <a:pt x="36174" y="14384"/>
                  <a:pt x="36222" y="14431"/>
                  <a:pt x="36269" y="14455"/>
                </a:cubicBezTo>
                <a:cubicBezTo>
                  <a:pt x="36150" y="15515"/>
                  <a:pt x="35983" y="16574"/>
                  <a:pt x="35793" y="17634"/>
                </a:cubicBezTo>
                <a:cubicBezTo>
                  <a:pt x="35579" y="17872"/>
                  <a:pt x="35376" y="18122"/>
                  <a:pt x="35162" y="18360"/>
                </a:cubicBezTo>
                <a:cubicBezTo>
                  <a:pt x="35567" y="16074"/>
                  <a:pt x="35936" y="13800"/>
                  <a:pt x="36388" y="11526"/>
                </a:cubicBezTo>
                <a:cubicBezTo>
                  <a:pt x="36403" y="11455"/>
                  <a:pt x="36344" y="11404"/>
                  <a:pt x="36287" y="11404"/>
                </a:cubicBezTo>
                <a:cubicBezTo>
                  <a:pt x="36249" y="11404"/>
                  <a:pt x="36212" y="11426"/>
                  <a:pt x="36198" y="11479"/>
                </a:cubicBezTo>
                <a:cubicBezTo>
                  <a:pt x="35495" y="13884"/>
                  <a:pt x="34948" y="16396"/>
                  <a:pt x="34686" y="18896"/>
                </a:cubicBezTo>
                <a:cubicBezTo>
                  <a:pt x="33900" y="19813"/>
                  <a:pt x="33114" y="20742"/>
                  <a:pt x="32304" y="21646"/>
                </a:cubicBezTo>
                <a:cubicBezTo>
                  <a:pt x="32935" y="18860"/>
                  <a:pt x="33590" y="15812"/>
                  <a:pt x="33543" y="12991"/>
                </a:cubicBezTo>
                <a:cubicBezTo>
                  <a:pt x="33543" y="12919"/>
                  <a:pt x="33492" y="12884"/>
                  <a:pt x="33441" y="12884"/>
                </a:cubicBezTo>
                <a:cubicBezTo>
                  <a:pt x="33391" y="12884"/>
                  <a:pt x="33340" y="12919"/>
                  <a:pt x="33340" y="12991"/>
                </a:cubicBezTo>
                <a:cubicBezTo>
                  <a:pt x="33340" y="13145"/>
                  <a:pt x="33340" y="13324"/>
                  <a:pt x="33316" y="13491"/>
                </a:cubicBezTo>
                <a:cubicBezTo>
                  <a:pt x="33316" y="13515"/>
                  <a:pt x="33340" y="13515"/>
                  <a:pt x="33352" y="13538"/>
                </a:cubicBezTo>
                <a:cubicBezTo>
                  <a:pt x="33043" y="13646"/>
                  <a:pt x="32923" y="13896"/>
                  <a:pt x="33043" y="14324"/>
                </a:cubicBezTo>
                <a:cubicBezTo>
                  <a:pt x="32995" y="14574"/>
                  <a:pt x="32959" y="14836"/>
                  <a:pt x="32935" y="15086"/>
                </a:cubicBezTo>
                <a:cubicBezTo>
                  <a:pt x="32804" y="15991"/>
                  <a:pt x="32697" y="16896"/>
                  <a:pt x="32566" y="17813"/>
                </a:cubicBezTo>
                <a:cubicBezTo>
                  <a:pt x="32364" y="19194"/>
                  <a:pt x="32161" y="20587"/>
                  <a:pt x="31995" y="21992"/>
                </a:cubicBezTo>
                <a:cubicBezTo>
                  <a:pt x="31804" y="22194"/>
                  <a:pt x="31614" y="22420"/>
                  <a:pt x="31435" y="22635"/>
                </a:cubicBezTo>
                <a:cubicBezTo>
                  <a:pt x="31638" y="20789"/>
                  <a:pt x="31554" y="18908"/>
                  <a:pt x="31221" y="17063"/>
                </a:cubicBezTo>
                <a:cubicBezTo>
                  <a:pt x="31216" y="17012"/>
                  <a:pt x="31172" y="16989"/>
                  <a:pt x="31124" y="16989"/>
                </a:cubicBezTo>
                <a:cubicBezTo>
                  <a:pt x="31059" y="16989"/>
                  <a:pt x="30988" y="17030"/>
                  <a:pt x="30995" y="17098"/>
                </a:cubicBezTo>
                <a:cubicBezTo>
                  <a:pt x="31233" y="19158"/>
                  <a:pt x="31197" y="21146"/>
                  <a:pt x="30959" y="23170"/>
                </a:cubicBezTo>
                <a:cubicBezTo>
                  <a:pt x="30757" y="23385"/>
                  <a:pt x="30566" y="23611"/>
                  <a:pt x="30376" y="23825"/>
                </a:cubicBezTo>
                <a:cubicBezTo>
                  <a:pt x="30483" y="22420"/>
                  <a:pt x="30376" y="20968"/>
                  <a:pt x="30256" y="19622"/>
                </a:cubicBezTo>
                <a:cubicBezTo>
                  <a:pt x="30256" y="19585"/>
                  <a:pt x="30224" y="19564"/>
                  <a:pt x="30194" y="19564"/>
                </a:cubicBezTo>
                <a:cubicBezTo>
                  <a:pt x="30165" y="19564"/>
                  <a:pt x="30137" y="19582"/>
                  <a:pt x="30137" y="19622"/>
                </a:cubicBezTo>
                <a:cubicBezTo>
                  <a:pt x="30078" y="21230"/>
                  <a:pt x="29840" y="22873"/>
                  <a:pt x="29768" y="24480"/>
                </a:cubicBezTo>
                <a:cubicBezTo>
                  <a:pt x="29602" y="24659"/>
                  <a:pt x="29423" y="24837"/>
                  <a:pt x="29256" y="25028"/>
                </a:cubicBezTo>
                <a:cubicBezTo>
                  <a:pt x="29375" y="23849"/>
                  <a:pt x="29364" y="22647"/>
                  <a:pt x="29328" y="21480"/>
                </a:cubicBezTo>
                <a:cubicBezTo>
                  <a:pt x="29328" y="21385"/>
                  <a:pt x="29253" y="21337"/>
                  <a:pt x="29179" y="21337"/>
                </a:cubicBezTo>
                <a:cubicBezTo>
                  <a:pt x="29105" y="21337"/>
                  <a:pt x="29030" y="21385"/>
                  <a:pt x="29030" y="21480"/>
                </a:cubicBezTo>
                <a:cubicBezTo>
                  <a:pt x="29066" y="22849"/>
                  <a:pt x="28935" y="24194"/>
                  <a:pt x="28780" y="25552"/>
                </a:cubicBezTo>
                <a:cubicBezTo>
                  <a:pt x="28649" y="25695"/>
                  <a:pt x="28518" y="25826"/>
                  <a:pt x="28375" y="25980"/>
                </a:cubicBezTo>
                <a:cubicBezTo>
                  <a:pt x="28459" y="25206"/>
                  <a:pt x="28411" y="24397"/>
                  <a:pt x="28363" y="23682"/>
                </a:cubicBezTo>
                <a:cubicBezTo>
                  <a:pt x="28357" y="23563"/>
                  <a:pt x="28262" y="23504"/>
                  <a:pt x="28170" y="23504"/>
                </a:cubicBezTo>
                <a:cubicBezTo>
                  <a:pt x="28078" y="23504"/>
                  <a:pt x="27988" y="23563"/>
                  <a:pt x="27994" y="23682"/>
                </a:cubicBezTo>
                <a:cubicBezTo>
                  <a:pt x="28054" y="24683"/>
                  <a:pt x="27935" y="25623"/>
                  <a:pt x="27828" y="26588"/>
                </a:cubicBezTo>
                <a:cubicBezTo>
                  <a:pt x="27685" y="26742"/>
                  <a:pt x="27542" y="26897"/>
                  <a:pt x="27411" y="27052"/>
                </a:cubicBezTo>
                <a:cubicBezTo>
                  <a:pt x="27006" y="27481"/>
                  <a:pt x="26589" y="27909"/>
                  <a:pt x="26196" y="28350"/>
                </a:cubicBezTo>
                <a:cubicBezTo>
                  <a:pt x="26411" y="26838"/>
                  <a:pt x="26458" y="25278"/>
                  <a:pt x="26470" y="23802"/>
                </a:cubicBezTo>
                <a:cubicBezTo>
                  <a:pt x="26470" y="23706"/>
                  <a:pt x="26396" y="23659"/>
                  <a:pt x="26321" y="23659"/>
                </a:cubicBezTo>
                <a:cubicBezTo>
                  <a:pt x="26247" y="23659"/>
                  <a:pt x="26173" y="23706"/>
                  <a:pt x="26173" y="23802"/>
                </a:cubicBezTo>
                <a:cubicBezTo>
                  <a:pt x="26149" y="25516"/>
                  <a:pt x="25923" y="27183"/>
                  <a:pt x="25696" y="28850"/>
                </a:cubicBezTo>
                <a:cubicBezTo>
                  <a:pt x="25042" y="29552"/>
                  <a:pt x="24375" y="30255"/>
                  <a:pt x="23720" y="30933"/>
                </a:cubicBezTo>
                <a:cubicBezTo>
                  <a:pt x="24018" y="29124"/>
                  <a:pt x="24184" y="27254"/>
                  <a:pt x="24327" y="25445"/>
                </a:cubicBezTo>
                <a:cubicBezTo>
                  <a:pt x="24339" y="25337"/>
                  <a:pt x="24262" y="25284"/>
                  <a:pt x="24180" y="25284"/>
                </a:cubicBezTo>
                <a:cubicBezTo>
                  <a:pt x="24098" y="25284"/>
                  <a:pt x="24012" y="25337"/>
                  <a:pt x="24006" y="25445"/>
                </a:cubicBezTo>
                <a:cubicBezTo>
                  <a:pt x="23815" y="27492"/>
                  <a:pt x="23482" y="29505"/>
                  <a:pt x="23160" y="31529"/>
                </a:cubicBezTo>
                <a:cubicBezTo>
                  <a:pt x="22708" y="31993"/>
                  <a:pt x="22267" y="32469"/>
                  <a:pt x="21815" y="32945"/>
                </a:cubicBezTo>
                <a:cubicBezTo>
                  <a:pt x="21946" y="31041"/>
                  <a:pt x="21732" y="29076"/>
                  <a:pt x="21922" y="27183"/>
                </a:cubicBezTo>
                <a:cubicBezTo>
                  <a:pt x="21929" y="27104"/>
                  <a:pt x="21856" y="27058"/>
                  <a:pt x="21787" y="27058"/>
                </a:cubicBezTo>
                <a:cubicBezTo>
                  <a:pt x="21731" y="27058"/>
                  <a:pt x="21677" y="27089"/>
                  <a:pt x="21672" y="27159"/>
                </a:cubicBezTo>
                <a:cubicBezTo>
                  <a:pt x="21351" y="29255"/>
                  <a:pt x="21315" y="31422"/>
                  <a:pt x="21232" y="33553"/>
                </a:cubicBezTo>
                <a:cubicBezTo>
                  <a:pt x="21017" y="33791"/>
                  <a:pt x="20791" y="34017"/>
                  <a:pt x="20565" y="34255"/>
                </a:cubicBezTo>
                <a:cubicBezTo>
                  <a:pt x="20565" y="34184"/>
                  <a:pt x="20565" y="34088"/>
                  <a:pt x="20577" y="34017"/>
                </a:cubicBezTo>
                <a:cubicBezTo>
                  <a:pt x="20660" y="33065"/>
                  <a:pt x="20731" y="32112"/>
                  <a:pt x="20803" y="31148"/>
                </a:cubicBezTo>
                <a:cubicBezTo>
                  <a:pt x="20809" y="31064"/>
                  <a:pt x="20749" y="31023"/>
                  <a:pt x="20685" y="31023"/>
                </a:cubicBezTo>
                <a:cubicBezTo>
                  <a:pt x="20621" y="31023"/>
                  <a:pt x="20553" y="31064"/>
                  <a:pt x="20541" y="31148"/>
                </a:cubicBezTo>
                <a:cubicBezTo>
                  <a:pt x="20446" y="31957"/>
                  <a:pt x="20362" y="32779"/>
                  <a:pt x="20255" y="33600"/>
                </a:cubicBezTo>
                <a:cubicBezTo>
                  <a:pt x="20220" y="33827"/>
                  <a:pt x="20220" y="34208"/>
                  <a:pt x="20196" y="34624"/>
                </a:cubicBezTo>
                <a:cubicBezTo>
                  <a:pt x="19981" y="34850"/>
                  <a:pt x="19779" y="35053"/>
                  <a:pt x="19565" y="35279"/>
                </a:cubicBezTo>
                <a:cubicBezTo>
                  <a:pt x="19624" y="34696"/>
                  <a:pt x="19660" y="34100"/>
                  <a:pt x="19731" y="33553"/>
                </a:cubicBezTo>
                <a:cubicBezTo>
                  <a:pt x="19738" y="33459"/>
                  <a:pt x="19650" y="33406"/>
                  <a:pt x="19568" y="33406"/>
                </a:cubicBezTo>
                <a:cubicBezTo>
                  <a:pt x="19504" y="33406"/>
                  <a:pt x="19444" y="33438"/>
                  <a:pt x="19434" y="33505"/>
                </a:cubicBezTo>
                <a:cubicBezTo>
                  <a:pt x="19327" y="34255"/>
                  <a:pt x="19148" y="35041"/>
                  <a:pt x="19041" y="35815"/>
                </a:cubicBezTo>
                <a:cubicBezTo>
                  <a:pt x="18862" y="36005"/>
                  <a:pt x="18684" y="36208"/>
                  <a:pt x="18493" y="36386"/>
                </a:cubicBezTo>
                <a:cubicBezTo>
                  <a:pt x="18553" y="35934"/>
                  <a:pt x="18588" y="35470"/>
                  <a:pt x="18612" y="35089"/>
                </a:cubicBezTo>
                <a:cubicBezTo>
                  <a:pt x="18618" y="34955"/>
                  <a:pt x="18527" y="34892"/>
                  <a:pt x="18430" y="34892"/>
                </a:cubicBezTo>
                <a:cubicBezTo>
                  <a:pt x="18328" y="34892"/>
                  <a:pt x="18220" y="34961"/>
                  <a:pt x="18207" y="35089"/>
                </a:cubicBezTo>
                <a:cubicBezTo>
                  <a:pt x="18172" y="35612"/>
                  <a:pt x="18088" y="36113"/>
                  <a:pt x="17969" y="36625"/>
                </a:cubicBezTo>
                <a:cubicBezTo>
                  <a:pt x="17945" y="36767"/>
                  <a:pt x="17898" y="36898"/>
                  <a:pt x="17850" y="37053"/>
                </a:cubicBezTo>
                <a:cubicBezTo>
                  <a:pt x="17600" y="37315"/>
                  <a:pt x="17338" y="37589"/>
                  <a:pt x="17076" y="37875"/>
                </a:cubicBezTo>
                <a:cubicBezTo>
                  <a:pt x="17172" y="37541"/>
                  <a:pt x="17255" y="37220"/>
                  <a:pt x="17350" y="36898"/>
                </a:cubicBezTo>
                <a:cubicBezTo>
                  <a:pt x="17386" y="36777"/>
                  <a:pt x="17279" y="36693"/>
                  <a:pt x="17181" y="36693"/>
                </a:cubicBezTo>
                <a:cubicBezTo>
                  <a:pt x="17116" y="36693"/>
                  <a:pt x="17055" y="36730"/>
                  <a:pt x="17041" y="36815"/>
                </a:cubicBezTo>
                <a:cubicBezTo>
                  <a:pt x="16886" y="37339"/>
                  <a:pt x="16731" y="37851"/>
                  <a:pt x="16600" y="38375"/>
                </a:cubicBezTo>
                <a:cubicBezTo>
                  <a:pt x="16529" y="38470"/>
                  <a:pt x="16445" y="38541"/>
                  <a:pt x="16362" y="38625"/>
                </a:cubicBezTo>
                <a:lnTo>
                  <a:pt x="16326" y="38672"/>
                </a:lnTo>
                <a:cubicBezTo>
                  <a:pt x="16529" y="37529"/>
                  <a:pt x="16660" y="36363"/>
                  <a:pt x="16874" y="35231"/>
                </a:cubicBezTo>
                <a:cubicBezTo>
                  <a:pt x="16902" y="35098"/>
                  <a:pt x="16794" y="35015"/>
                  <a:pt x="16690" y="35015"/>
                </a:cubicBezTo>
                <a:cubicBezTo>
                  <a:pt x="16618" y="35015"/>
                  <a:pt x="16548" y="35055"/>
                  <a:pt x="16529" y="35148"/>
                </a:cubicBezTo>
                <a:cubicBezTo>
                  <a:pt x="16279" y="36517"/>
                  <a:pt x="15921" y="37922"/>
                  <a:pt x="15731" y="39327"/>
                </a:cubicBezTo>
                <a:cubicBezTo>
                  <a:pt x="15719" y="39339"/>
                  <a:pt x="15719" y="39351"/>
                  <a:pt x="15695" y="39351"/>
                </a:cubicBezTo>
                <a:cubicBezTo>
                  <a:pt x="15576" y="39470"/>
                  <a:pt x="15457" y="39613"/>
                  <a:pt x="15338" y="39744"/>
                </a:cubicBezTo>
                <a:cubicBezTo>
                  <a:pt x="15648" y="38006"/>
                  <a:pt x="15874" y="36220"/>
                  <a:pt x="16124" y="34481"/>
                </a:cubicBezTo>
                <a:cubicBezTo>
                  <a:pt x="16145" y="34361"/>
                  <a:pt x="16052" y="34287"/>
                  <a:pt x="15969" y="34287"/>
                </a:cubicBezTo>
                <a:cubicBezTo>
                  <a:pt x="15912" y="34287"/>
                  <a:pt x="15860" y="34321"/>
                  <a:pt x="15850" y="34398"/>
                </a:cubicBezTo>
                <a:cubicBezTo>
                  <a:pt x="15505" y="36410"/>
                  <a:pt x="15076" y="38410"/>
                  <a:pt x="14731" y="40411"/>
                </a:cubicBezTo>
                <a:cubicBezTo>
                  <a:pt x="14421" y="40756"/>
                  <a:pt x="14100" y="41101"/>
                  <a:pt x="13790" y="41458"/>
                </a:cubicBezTo>
                <a:cubicBezTo>
                  <a:pt x="13969" y="40042"/>
                  <a:pt x="14100" y="38613"/>
                  <a:pt x="14207" y="37196"/>
                </a:cubicBezTo>
                <a:cubicBezTo>
                  <a:pt x="14213" y="37138"/>
                  <a:pt x="14173" y="37111"/>
                  <a:pt x="14130" y="37111"/>
                </a:cubicBezTo>
                <a:cubicBezTo>
                  <a:pt x="14084" y="37111"/>
                  <a:pt x="14034" y="37141"/>
                  <a:pt x="14028" y="37196"/>
                </a:cubicBezTo>
                <a:cubicBezTo>
                  <a:pt x="13850" y="38803"/>
                  <a:pt x="13600" y="40399"/>
                  <a:pt x="13314" y="41994"/>
                </a:cubicBezTo>
                <a:cubicBezTo>
                  <a:pt x="12611" y="42780"/>
                  <a:pt x="11945" y="43602"/>
                  <a:pt x="11290" y="44435"/>
                </a:cubicBezTo>
                <a:cubicBezTo>
                  <a:pt x="11349" y="43006"/>
                  <a:pt x="11349" y="41578"/>
                  <a:pt x="11623" y="40113"/>
                </a:cubicBezTo>
                <a:cubicBezTo>
                  <a:pt x="11645" y="39954"/>
                  <a:pt x="11508" y="39847"/>
                  <a:pt x="11384" y="39847"/>
                </a:cubicBezTo>
                <a:cubicBezTo>
                  <a:pt x="11304" y="39847"/>
                  <a:pt x="11230" y="39891"/>
                  <a:pt x="11206" y="39994"/>
                </a:cubicBezTo>
                <a:cubicBezTo>
                  <a:pt x="10873" y="41613"/>
                  <a:pt x="10552" y="43494"/>
                  <a:pt x="10683" y="45221"/>
                </a:cubicBezTo>
                <a:lnTo>
                  <a:pt x="10325" y="45709"/>
                </a:lnTo>
                <a:cubicBezTo>
                  <a:pt x="10373" y="43935"/>
                  <a:pt x="10254" y="42173"/>
                  <a:pt x="10456" y="40387"/>
                </a:cubicBezTo>
                <a:cubicBezTo>
                  <a:pt x="10476" y="40260"/>
                  <a:pt x="10362" y="40189"/>
                  <a:pt x="10253" y="40189"/>
                </a:cubicBezTo>
                <a:cubicBezTo>
                  <a:pt x="10168" y="40189"/>
                  <a:pt x="10086" y="40233"/>
                  <a:pt x="10075" y="40327"/>
                </a:cubicBezTo>
                <a:cubicBezTo>
                  <a:pt x="9730" y="42232"/>
                  <a:pt x="9421" y="44471"/>
                  <a:pt x="9802" y="46411"/>
                </a:cubicBezTo>
                <a:cubicBezTo>
                  <a:pt x="8944" y="47626"/>
                  <a:pt x="8135" y="48900"/>
                  <a:pt x="7361" y="50162"/>
                </a:cubicBezTo>
                <a:cubicBezTo>
                  <a:pt x="6396" y="47423"/>
                  <a:pt x="8468" y="45018"/>
                  <a:pt x="9182" y="42542"/>
                </a:cubicBezTo>
                <a:cubicBezTo>
                  <a:pt x="9790" y="40435"/>
                  <a:pt x="8968" y="39792"/>
                  <a:pt x="11552" y="39446"/>
                </a:cubicBezTo>
                <a:cubicBezTo>
                  <a:pt x="11766" y="39422"/>
                  <a:pt x="12004" y="39172"/>
                  <a:pt x="11849" y="38946"/>
                </a:cubicBezTo>
                <a:cubicBezTo>
                  <a:pt x="9718" y="35934"/>
                  <a:pt x="15243" y="32231"/>
                  <a:pt x="16921" y="30707"/>
                </a:cubicBezTo>
                <a:cubicBezTo>
                  <a:pt x="18529" y="29255"/>
                  <a:pt x="20184" y="27826"/>
                  <a:pt x="21755" y="26326"/>
                </a:cubicBezTo>
                <a:cubicBezTo>
                  <a:pt x="25161" y="23075"/>
                  <a:pt x="27161" y="18825"/>
                  <a:pt x="30376" y="15408"/>
                </a:cubicBezTo>
                <a:cubicBezTo>
                  <a:pt x="33007" y="12610"/>
                  <a:pt x="36114" y="10467"/>
                  <a:pt x="39329" y="8454"/>
                </a:cubicBezTo>
                <a:close/>
                <a:moveTo>
                  <a:pt x="47663" y="9693"/>
                </a:moveTo>
                <a:lnTo>
                  <a:pt x="47663" y="9693"/>
                </a:lnTo>
                <a:cubicBezTo>
                  <a:pt x="46949" y="12812"/>
                  <a:pt x="45842" y="15789"/>
                  <a:pt x="43103" y="17753"/>
                </a:cubicBezTo>
                <a:cubicBezTo>
                  <a:pt x="42091" y="18479"/>
                  <a:pt x="41032" y="18920"/>
                  <a:pt x="40305" y="19980"/>
                </a:cubicBezTo>
                <a:cubicBezTo>
                  <a:pt x="39183" y="21591"/>
                  <a:pt x="38632" y="26162"/>
                  <a:pt x="36132" y="26162"/>
                </a:cubicBezTo>
                <a:cubicBezTo>
                  <a:pt x="35769" y="26162"/>
                  <a:pt x="35365" y="26065"/>
                  <a:pt x="34912" y="25849"/>
                </a:cubicBezTo>
                <a:cubicBezTo>
                  <a:pt x="34847" y="25818"/>
                  <a:pt x="34782" y="25804"/>
                  <a:pt x="34720" y="25804"/>
                </a:cubicBezTo>
                <a:cubicBezTo>
                  <a:pt x="34448" y="25804"/>
                  <a:pt x="34233" y="26071"/>
                  <a:pt x="34388" y="26361"/>
                </a:cubicBezTo>
                <a:cubicBezTo>
                  <a:pt x="35364" y="28147"/>
                  <a:pt x="34436" y="28469"/>
                  <a:pt x="33078" y="29540"/>
                </a:cubicBezTo>
                <a:cubicBezTo>
                  <a:pt x="31792" y="30552"/>
                  <a:pt x="30566" y="31660"/>
                  <a:pt x="29435" y="32850"/>
                </a:cubicBezTo>
                <a:cubicBezTo>
                  <a:pt x="27506" y="34898"/>
                  <a:pt x="25780" y="37184"/>
                  <a:pt x="24363" y="39625"/>
                </a:cubicBezTo>
                <a:cubicBezTo>
                  <a:pt x="23649" y="40863"/>
                  <a:pt x="23113" y="42197"/>
                  <a:pt x="22303" y="43375"/>
                </a:cubicBezTo>
                <a:cubicBezTo>
                  <a:pt x="21255" y="44935"/>
                  <a:pt x="19791" y="45566"/>
                  <a:pt x="18398" y="46685"/>
                </a:cubicBezTo>
                <a:cubicBezTo>
                  <a:pt x="16314" y="48352"/>
                  <a:pt x="16231" y="49888"/>
                  <a:pt x="13016" y="50448"/>
                </a:cubicBezTo>
                <a:cubicBezTo>
                  <a:pt x="11576" y="50698"/>
                  <a:pt x="10040" y="50686"/>
                  <a:pt x="8551" y="50710"/>
                </a:cubicBezTo>
                <a:cubicBezTo>
                  <a:pt x="8647" y="50626"/>
                  <a:pt x="8730" y="50531"/>
                  <a:pt x="8813" y="50436"/>
                </a:cubicBezTo>
                <a:cubicBezTo>
                  <a:pt x="8894" y="50529"/>
                  <a:pt x="9026" y="50589"/>
                  <a:pt x="9161" y="50589"/>
                </a:cubicBezTo>
                <a:cubicBezTo>
                  <a:pt x="9285" y="50589"/>
                  <a:pt x="9412" y="50538"/>
                  <a:pt x="9504" y="50412"/>
                </a:cubicBezTo>
                <a:cubicBezTo>
                  <a:pt x="9587" y="50329"/>
                  <a:pt x="9659" y="50221"/>
                  <a:pt x="9730" y="50138"/>
                </a:cubicBezTo>
                <a:cubicBezTo>
                  <a:pt x="11349" y="49876"/>
                  <a:pt x="12957" y="49400"/>
                  <a:pt x="14588" y="49138"/>
                </a:cubicBezTo>
                <a:cubicBezTo>
                  <a:pt x="14926" y="49082"/>
                  <a:pt x="14794" y="48598"/>
                  <a:pt x="14486" y="48598"/>
                </a:cubicBezTo>
                <a:cubicBezTo>
                  <a:pt x="14469" y="48598"/>
                  <a:pt x="14451" y="48599"/>
                  <a:pt x="14433" y="48602"/>
                </a:cubicBezTo>
                <a:cubicBezTo>
                  <a:pt x="13076" y="48781"/>
                  <a:pt x="11671" y="48959"/>
                  <a:pt x="10325" y="49352"/>
                </a:cubicBezTo>
                <a:cubicBezTo>
                  <a:pt x="10552" y="49078"/>
                  <a:pt x="10754" y="48781"/>
                  <a:pt x="10968" y="48483"/>
                </a:cubicBezTo>
                <a:cubicBezTo>
                  <a:pt x="13540" y="47983"/>
                  <a:pt x="16088" y="46769"/>
                  <a:pt x="18291" y="45578"/>
                </a:cubicBezTo>
                <a:cubicBezTo>
                  <a:pt x="18548" y="45434"/>
                  <a:pt x="18378" y="45086"/>
                  <a:pt x="18136" y="45086"/>
                </a:cubicBezTo>
                <a:cubicBezTo>
                  <a:pt x="18097" y="45086"/>
                  <a:pt x="18057" y="45094"/>
                  <a:pt x="18017" y="45114"/>
                </a:cubicBezTo>
                <a:cubicBezTo>
                  <a:pt x="15981" y="46078"/>
                  <a:pt x="13897" y="46661"/>
                  <a:pt x="11802" y="47269"/>
                </a:cubicBezTo>
                <a:cubicBezTo>
                  <a:pt x="12123" y="46769"/>
                  <a:pt x="12445" y="46257"/>
                  <a:pt x="12719" y="45721"/>
                </a:cubicBezTo>
                <a:cubicBezTo>
                  <a:pt x="13909" y="45054"/>
                  <a:pt x="15016" y="44149"/>
                  <a:pt x="16159" y="43447"/>
                </a:cubicBezTo>
                <a:cubicBezTo>
                  <a:pt x="17624" y="42554"/>
                  <a:pt x="19112" y="41708"/>
                  <a:pt x="20601" y="40887"/>
                </a:cubicBezTo>
                <a:cubicBezTo>
                  <a:pt x="20708" y="40833"/>
                  <a:pt x="20651" y="40654"/>
                  <a:pt x="20534" y="40654"/>
                </a:cubicBezTo>
                <a:cubicBezTo>
                  <a:pt x="20521" y="40654"/>
                  <a:pt x="20507" y="40656"/>
                  <a:pt x="20493" y="40661"/>
                </a:cubicBezTo>
                <a:cubicBezTo>
                  <a:pt x="18898" y="41316"/>
                  <a:pt x="17338" y="42066"/>
                  <a:pt x="15838" y="42911"/>
                </a:cubicBezTo>
                <a:cubicBezTo>
                  <a:pt x="15076" y="43340"/>
                  <a:pt x="14254" y="43780"/>
                  <a:pt x="13469" y="44268"/>
                </a:cubicBezTo>
                <a:cubicBezTo>
                  <a:pt x="13671" y="43852"/>
                  <a:pt x="13885" y="43447"/>
                  <a:pt x="14112" y="43066"/>
                </a:cubicBezTo>
                <a:cubicBezTo>
                  <a:pt x="17541" y="41304"/>
                  <a:pt x="20672" y="39041"/>
                  <a:pt x="24244" y="37482"/>
                </a:cubicBezTo>
                <a:cubicBezTo>
                  <a:pt x="24372" y="37428"/>
                  <a:pt x="24308" y="37211"/>
                  <a:pt x="24173" y="37211"/>
                </a:cubicBezTo>
                <a:cubicBezTo>
                  <a:pt x="24158" y="37211"/>
                  <a:pt x="24142" y="37214"/>
                  <a:pt x="24125" y="37220"/>
                </a:cubicBezTo>
                <a:cubicBezTo>
                  <a:pt x="21101" y="38327"/>
                  <a:pt x="17719" y="39696"/>
                  <a:pt x="15064" y="41708"/>
                </a:cubicBezTo>
                <a:cubicBezTo>
                  <a:pt x="15386" y="41351"/>
                  <a:pt x="15719" y="40994"/>
                  <a:pt x="16052" y="40649"/>
                </a:cubicBezTo>
                <a:cubicBezTo>
                  <a:pt x="17302" y="39375"/>
                  <a:pt x="18541" y="38101"/>
                  <a:pt x="19791" y="36827"/>
                </a:cubicBezTo>
                <a:cubicBezTo>
                  <a:pt x="21196" y="36327"/>
                  <a:pt x="22482" y="35505"/>
                  <a:pt x="23827" y="34850"/>
                </a:cubicBezTo>
                <a:cubicBezTo>
                  <a:pt x="25327" y="34100"/>
                  <a:pt x="26935" y="33493"/>
                  <a:pt x="28316" y="32541"/>
                </a:cubicBezTo>
                <a:cubicBezTo>
                  <a:pt x="28351" y="32505"/>
                  <a:pt x="28340" y="32469"/>
                  <a:pt x="28292" y="32469"/>
                </a:cubicBezTo>
                <a:cubicBezTo>
                  <a:pt x="26827" y="32767"/>
                  <a:pt x="25446" y="33434"/>
                  <a:pt x="24089" y="34053"/>
                </a:cubicBezTo>
                <a:cubicBezTo>
                  <a:pt x="23077" y="34529"/>
                  <a:pt x="22005" y="34993"/>
                  <a:pt x="21005" y="35565"/>
                </a:cubicBezTo>
                <a:cubicBezTo>
                  <a:pt x="21624" y="34934"/>
                  <a:pt x="22232" y="34291"/>
                  <a:pt x="22839" y="33672"/>
                </a:cubicBezTo>
                <a:cubicBezTo>
                  <a:pt x="25935" y="32195"/>
                  <a:pt x="28852" y="30279"/>
                  <a:pt x="31923" y="28778"/>
                </a:cubicBezTo>
                <a:cubicBezTo>
                  <a:pt x="32139" y="28675"/>
                  <a:pt x="32000" y="28386"/>
                  <a:pt x="31797" y="28386"/>
                </a:cubicBezTo>
                <a:cubicBezTo>
                  <a:pt x="31765" y="28386"/>
                  <a:pt x="31731" y="28393"/>
                  <a:pt x="31697" y="28409"/>
                </a:cubicBezTo>
                <a:cubicBezTo>
                  <a:pt x="29316" y="29540"/>
                  <a:pt x="26768" y="30648"/>
                  <a:pt x="24434" y="32017"/>
                </a:cubicBezTo>
                <a:lnTo>
                  <a:pt x="26220" y="30148"/>
                </a:lnTo>
                <a:cubicBezTo>
                  <a:pt x="26248" y="30161"/>
                  <a:pt x="26279" y="30175"/>
                  <a:pt x="26315" y="30175"/>
                </a:cubicBezTo>
                <a:cubicBezTo>
                  <a:pt x="26341" y="30175"/>
                  <a:pt x="26369" y="30168"/>
                  <a:pt x="26399" y="30148"/>
                </a:cubicBezTo>
                <a:cubicBezTo>
                  <a:pt x="29566" y="28552"/>
                  <a:pt x="32578" y="26540"/>
                  <a:pt x="35686" y="24837"/>
                </a:cubicBezTo>
                <a:cubicBezTo>
                  <a:pt x="35777" y="24787"/>
                  <a:pt x="35721" y="24658"/>
                  <a:pt x="35629" y="24658"/>
                </a:cubicBezTo>
                <a:cubicBezTo>
                  <a:pt x="35613" y="24658"/>
                  <a:pt x="35596" y="24662"/>
                  <a:pt x="35579" y="24671"/>
                </a:cubicBezTo>
                <a:cubicBezTo>
                  <a:pt x="32721" y="25945"/>
                  <a:pt x="29733" y="27350"/>
                  <a:pt x="27149" y="29147"/>
                </a:cubicBezTo>
                <a:cubicBezTo>
                  <a:pt x="28613" y="27564"/>
                  <a:pt x="30090" y="25980"/>
                  <a:pt x="31519" y="24361"/>
                </a:cubicBezTo>
                <a:cubicBezTo>
                  <a:pt x="32959" y="23718"/>
                  <a:pt x="34352" y="22885"/>
                  <a:pt x="35721" y="22158"/>
                </a:cubicBezTo>
                <a:cubicBezTo>
                  <a:pt x="36150" y="21932"/>
                  <a:pt x="38043" y="21313"/>
                  <a:pt x="37841" y="20623"/>
                </a:cubicBezTo>
                <a:cubicBezTo>
                  <a:pt x="37829" y="20575"/>
                  <a:pt x="37781" y="20527"/>
                  <a:pt x="37746" y="20515"/>
                </a:cubicBezTo>
                <a:cubicBezTo>
                  <a:pt x="37710" y="20503"/>
                  <a:pt x="37674" y="20503"/>
                  <a:pt x="37638" y="20492"/>
                </a:cubicBezTo>
                <a:cubicBezTo>
                  <a:pt x="37624" y="20487"/>
                  <a:pt x="37611" y="20485"/>
                  <a:pt x="37598" y="20485"/>
                </a:cubicBezTo>
                <a:cubicBezTo>
                  <a:pt x="37469" y="20485"/>
                  <a:pt x="37393" y="20680"/>
                  <a:pt x="37524" y="20739"/>
                </a:cubicBezTo>
                <a:lnTo>
                  <a:pt x="37524" y="20739"/>
                </a:lnTo>
                <a:cubicBezTo>
                  <a:pt x="37511" y="20734"/>
                  <a:pt x="37495" y="20732"/>
                  <a:pt x="37476" y="20732"/>
                </a:cubicBezTo>
                <a:cubicBezTo>
                  <a:pt x="37113" y="20732"/>
                  <a:pt x="35765" y="21608"/>
                  <a:pt x="35495" y="21754"/>
                </a:cubicBezTo>
                <a:cubicBezTo>
                  <a:pt x="34995" y="22004"/>
                  <a:pt x="34507" y="22254"/>
                  <a:pt x="34031" y="22516"/>
                </a:cubicBezTo>
                <a:cubicBezTo>
                  <a:pt x="33495" y="22789"/>
                  <a:pt x="32947" y="23063"/>
                  <a:pt x="32412" y="23325"/>
                </a:cubicBezTo>
                <a:cubicBezTo>
                  <a:pt x="32638" y="23075"/>
                  <a:pt x="32876" y="22813"/>
                  <a:pt x="33090" y="22551"/>
                </a:cubicBezTo>
                <a:lnTo>
                  <a:pt x="33126" y="22551"/>
                </a:lnTo>
                <a:cubicBezTo>
                  <a:pt x="35269" y="21468"/>
                  <a:pt x="37245" y="20075"/>
                  <a:pt x="39389" y="18968"/>
                </a:cubicBezTo>
                <a:cubicBezTo>
                  <a:pt x="39470" y="18927"/>
                  <a:pt x="39421" y="18826"/>
                  <a:pt x="39354" y="18826"/>
                </a:cubicBezTo>
                <a:cubicBezTo>
                  <a:pt x="39342" y="18826"/>
                  <a:pt x="39330" y="18829"/>
                  <a:pt x="39317" y="18837"/>
                </a:cubicBezTo>
                <a:cubicBezTo>
                  <a:pt x="37495" y="19670"/>
                  <a:pt x="35579" y="20503"/>
                  <a:pt x="33900" y="21623"/>
                </a:cubicBezTo>
                <a:cubicBezTo>
                  <a:pt x="34436" y="20992"/>
                  <a:pt x="34971" y="20373"/>
                  <a:pt x="35507" y="19730"/>
                </a:cubicBezTo>
                <a:cubicBezTo>
                  <a:pt x="38567" y="18122"/>
                  <a:pt x="41603" y="16420"/>
                  <a:pt x="44639" y="14741"/>
                </a:cubicBezTo>
                <a:cubicBezTo>
                  <a:pt x="44712" y="14699"/>
                  <a:pt x="44675" y="14630"/>
                  <a:pt x="44609" y="14630"/>
                </a:cubicBezTo>
                <a:cubicBezTo>
                  <a:pt x="44599" y="14630"/>
                  <a:pt x="44590" y="14631"/>
                  <a:pt x="44580" y="14634"/>
                </a:cubicBezTo>
                <a:cubicBezTo>
                  <a:pt x="41782" y="15824"/>
                  <a:pt x="39008" y="17182"/>
                  <a:pt x="36352" y="18706"/>
                </a:cubicBezTo>
                <a:cubicBezTo>
                  <a:pt x="36936" y="18003"/>
                  <a:pt x="37495" y="17301"/>
                  <a:pt x="38067" y="16598"/>
                </a:cubicBezTo>
                <a:cubicBezTo>
                  <a:pt x="39972" y="15491"/>
                  <a:pt x="41984" y="14598"/>
                  <a:pt x="44080" y="13884"/>
                </a:cubicBezTo>
                <a:cubicBezTo>
                  <a:pt x="44212" y="13829"/>
                  <a:pt x="44171" y="13642"/>
                  <a:pt x="44051" y="13642"/>
                </a:cubicBezTo>
                <a:cubicBezTo>
                  <a:pt x="44041" y="13642"/>
                  <a:pt x="44031" y="13643"/>
                  <a:pt x="44020" y="13646"/>
                </a:cubicBezTo>
                <a:cubicBezTo>
                  <a:pt x="42175" y="13991"/>
                  <a:pt x="40460" y="14658"/>
                  <a:pt x="38900" y="15586"/>
                </a:cubicBezTo>
                <a:cubicBezTo>
                  <a:pt x="39043" y="15408"/>
                  <a:pt x="39198" y="15229"/>
                  <a:pt x="39329" y="15050"/>
                </a:cubicBezTo>
                <a:cubicBezTo>
                  <a:pt x="41294" y="13919"/>
                  <a:pt x="43246" y="12907"/>
                  <a:pt x="45437" y="12252"/>
                </a:cubicBezTo>
                <a:cubicBezTo>
                  <a:pt x="45684" y="12185"/>
                  <a:pt x="45592" y="11832"/>
                  <a:pt x="45361" y="11832"/>
                </a:cubicBezTo>
                <a:cubicBezTo>
                  <a:pt x="45347" y="11832"/>
                  <a:pt x="45333" y="11833"/>
                  <a:pt x="45318" y="11836"/>
                </a:cubicBezTo>
                <a:cubicBezTo>
                  <a:pt x="43615" y="12169"/>
                  <a:pt x="41948" y="12753"/>
                  <a:pt x="40472" y="13646"/>
                </a:cubicBezTo>
                <a:cubicBezTo>
                  <a:pt x="40770" y="13265"/>
                  <a:pt x="41067" y="12895"/>
                  <a:pt x="41353" y="12526"/>
                </a:cubicBezTo>
                <a:cubicBezTo>
                  <a:pt x="43425" y="11514"/>
                  <a:pt x="45413" y="10407"/>
                  <a:pt x="47663" y="9693"/>
                </a:cubicBezTo>
                <a:close/>
                <a:moveTo>
                  <a:pt x="50719" y="1"/>
                </a:moveTo>
                <a:cubicBezTo>
                  <a:pt x="50658" y="1"/>
                  <a:pt x="50597" y="29"/>
                  <a:pt x="50545" y="96"/>
                </a:cubicBezTo>
                <a:cubicBezTo>
                  <a:pt x="50330" y="370"/>
                  <a:pt x="50128" y="632"/>
                  <a:pt x="49914" y="882"/>
                </a:cubicBezTo>
                <a:cubicBezTo>
                  <a:pt x="46901" y="2930"/>
                  <a:pt x="43711" y="4799"/>
                  <a:pt x="40579" y="6752"/>
                </a:cubicBezTo>
                <a:lnTo>
                  <a:pt x="40543" y="6621"/>
                </a:lnTo>
                <a:cubicBezTo>
                  <a:pt x="40528" y="6598"/>
                  <a:pt x="40503" y="6585"/>
                  <a:pt x="40484" y="6585"/>
                </a:cubicBezTo>
                <a:cubicBezTo>
                  <a:pt x="40473" y="6585"/>
                  <a:pt x="40464" y="6589"/>
                  <a:pt x="40460" y="6597"/>
                </a:cubicBezTo>
                <a:cubicBezTo>
                  <a:pt x="40424" y="6692"/>
                  <a:pt x="40389" y="6799"/>
                  <a:pt x="40353" y="6883"/>
                </a:cubicBezTo>
                <a:cubicBezTo>
                  <a:pt x="35281" y="10086"/>
                  <a:pt x="30447" y="13550"/>
                  <a:pt x="26982" y="18527"/>
                </a:cubicBezTo>
                <a:cubicBezTo>
                  <a:pt x="25196" y="21087"/>
                  <a:pt x="23541" y="23647"/>
                  <a:pt x="21243" y="25814"/>
                </a:cubicBezTo>
                <a:cubicBezTo>
                  <a:pt x="19100" y="27838"/>
                  <a:pt x="16886" y="29778"/>
                  <a:pt x="14695" y="31755"/>
                </a:cubicBezTo>
                <a:cubicBezTo>
                  <a:pt x="13266" y="33053"/>
                  <a:pt x="11242" y="34398"/>
                  <a:pt x="10683" y="36351"/>
                </a:cubicBezTo>
                <a:cubicBezTo>
                  <a:pt x="10099" y="38375"/>
                  <a:pt x="11623" y="38732"/>
                  <a:pt x="8920" y="39101"/>
                </a:cubicBezTo>
                <a:cubicBezTo>
                  <a:pt x="8730" y="39137"/>
                  <a:pt x="8659" y="39363"/>
                  <a:pt x="8682" y="39518"/>
                </a:cubicBezTo>
                <a:cubicBezTo>
                  <a:pt x="9397" y="43506"/>
                  <a:pt x="5253" y="46650"/>
                  <a:pt x="6754" y="50626"/>
                </a:cubicBezTo>
                <a:cubicBezTo>
                  <a:pt x="6801" y="50733"/>
                  <a:pt x="6861" y="50805"/>
                  <a:pt x="6944" y="50852"/>
                </a:cubicBezTo>
                <a:cubicBezTo>
                  <a:pt x="4325" y="55270"/>
                  <a:pt x="2134" y="59937"/>
                  <a:pt x="50" y="64640"/>
                </a:cubicBezTo>
                <a:cubicBezTo>
                  <a:pt x="1" y="64764"/>
                  <a:pt x="107" y="64883"/>
                  <a:pt x="212" y="64883"/>
                </a:cubicBezTo>
                <a:cubicBezTo>
                  <a:pt x="258" y="64883"/>
                  <a:pt x="304" y="64861"/>
                  <a:pt x="336" y="64807"/>
                </a:cubicBezTo>
                <a:cubicBezTo>
                  <a:pt x="2670" y="60389"/>
                  <a:pt x="4956" y="55972"/>
                  <a:pt x="7575" y="51769"/>
                </a:cubicBezTo>
                <a:cubicBezTo>
                  <a:pt x="7881" y="51761"/>
                  <a:pt x="8203" y="51758"/>
                  <a:pt x="8536" y="51758"/>
                </a:cubicBezTo>
                <a:cubicBezTo>
                  <a:pt x="8926" y="51758"/>
                  <a:pt x="9332" y="51762"/>
                  <a:pt x="9746" y="51762"/>
                </a:cubicBezTo>
                <a:cubicBezTo>
                  <a:pt x="11964" y="51762"/>
                  <a:pt x="14425" y="51672"/>
                  <a:pt x="16052" y="50531"/>
                </a:cubicBezTo>
                <a:cubicBezTo>
                  <a:pt x="17231" y="49698"/>
                  <a:pt x="17945" y="48364"/>
                  <a:pt x="19065" y="47459"/>
                </a:cubicBezTo>
                <a:cubicBezTo>
                  <a:pt x="20231" y="46507"/>
                  <a:pt x="21529" y="45888"/>
                  <a:pt x="22494" y="44697"/>
                </a:cubicBezTo>
                <a:cubicBezTo>
                  <a:pt x="24315" y="42470"/>
                  <a:pt x="25208" y="39482"/>
                  <a:pt x="26875" y="37101"/>
                </a:cubicBezTo>
                <a:cubicBezTo>
                  <a:pt x="29304" y="33624"/>
                  <a:pt x="32376" y="30683"/>
                  <a:pt x="35912" y="28362"/>
                </a:cubicBezTo>
                <a:cubicBezTo>
                  <a:pt x="36067" y="28254"/>
                  <a:pt x="36126" y="28052"/>
                  <a:pt x="36043" y="27873"/>
                </a:cubicBezTo>
                <a:cubicBezTo>
                  <a:pt x="35852" y="27516"/>
                  <a:pt x="35674" y="27135"/>
                  <a:pt x="35483" y="26778"/>
                </a:cubicBezTo>
                <a:lnTo>
                  <a:pt x="35483" y="26778"/>
                </a:lnTo>
                <a:cubicBezTo>
                  <a:pt x="35636" y="26802"/>
                  <a:pt x="35787" y="26814"/>
                  <a:pt x="35936" y="26814"/>
                </a:cubicBezTo>
                <a:cubicBezTo>
                  <a:pt x="36898" y="26814"/>
                  <a:pt x="37768" y="26323"/>
                  <a:pt x="38531" y="25456"/>
                </a:cubicBezTo>
                <a:cubicBezTo>
                  <a:pt x="39139" y="24754"/>
                  <a:pt x="39448" y="23956"/>
                  <a:pt x="39781" y="23087"/>
                </a:cubicBezTo>
                <a:cubicBezTo>
                  <a:pt x="40198" y="22004"/>
                  <a:pt x="40615" y="20611"/>
                  <a:pt x="41436" y="19741"/>
                </a:cubicBezTo>
                <a:cubicBezTo>
                  <a:pt x="42056" y="19087"/>
                  <a:pt x="42841" y="18801"/>
                  <a:pt x="43520" y="18265"/>
                </a:cubicBezTo>
                <a:cubicBezTo>
                  <a:pt x="48890" y="14038"/>
                  <a:pt x="48342" y="6776"/>
                  <a:pt x="50747" y="930"/>
                </a:cubicBezTo>
                <a:cubicBezTo>
                  <a:pt x="50807" y="882"/>
                  <a:pt x="50854" y="846"/>
                  <a:pt x="50914" y="799"/>
                </a:cubicBezTo>
                <a:cubicBezTo>
                  <a:pt x="51009" y="703"/>
                  <a:pt x="50997" y="584"/>
                  <a:pt x="50938" y="489"/>
                </a:cubicBezTo>
                <a:cubicBezTo>
                  <a:pt x="50961" y="489"/>
                  <a:pt x="50961" y="453"/>
                  <a:pt x="50973" y="430"/>
                </a:cubicBezTo>
                <a:cubicBezTo>
                  <a:pt x="51062" y="235"/>
                  <a:pt x="50894" y="1"/>
                  <a:pt x="507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0BB0FD3-1451-BC1B-FE05-FF4DF2053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083" y="432827"/>
            <a:ext cx="6451834" cy="427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57323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/>
          <p:nvPr/>
        </p:nvSpPr>
        <p:spPr>
          <a:xfrm rot="537707">
            <a:off x="590537" y="1612530"/>
            <a:ext cx="3725197" cy="3082255"/>
          </a:xfrm>
          <a:custGeom>
            <a:avLst/>
            <a:gdLst/>
            <a:ahLst/>
            <a:cxnLst/>
            <a:rect l="l" t="t" r="r" b="b"/>
            <a:pathLst>
              <a:path w="118006" h="97639" extrusionOk="0">
                <a:moveTo>
                  <a:pt x="18955" y="8403"/>
                </a:moveTo>
                <a:lnTo>
                  <a:pt x="18991" y="8451"/>
                </a:lnTo>
                <a:cubicBezTo>
                  <a:pt x="18931" y="8689"/>
                  <a:pt x="18872" y="8927"/>
                  <a:pt x="18836" y="9142"/>
                </a:cubicBezTo>
                <a:cubicBezTo>
                  <a:pt x="18193" y="10320"/>
                  <a:pt x="17562" y="11499"/>
                  <a:pt x="16955" y="12678"/>
                </a:cubicBezTo>
                <a:cubicBezTo>
                  <a:pt x="17384" y="11082"/>
                  <a:pt x="18003" y="9082"/>
                  <a:pt x="18550" y="8523"/>
                </a:cubicBezTo>
                <a:cubicBezTo>
                  <a:pt x="18681" y="8487"/>
                  <a:pt x="18812" y="8451"/>
                  <a:pt x="18955" y="8403"/>
                </a:cubicBezTo>
                <a:close/>
                <a:moveTo>
                  <a:pt x="18455" y="10809"/>
                </a:moveTo>
                <a:lnTo>
                  <a:pt x="18455" y="10809"/>
                </a:lnTo>
                <a:cubicBezTo>
                  <a:pt x="18336" y="11356"/>
                  <a:pt x="18205" y="11904"/>
                  <a:pt x="18086" y="12452"/>
                </a:cubicBezTo>
                <a:cubicBezTo>
                  <a:pt x="17503" y="13368"/>
                  <a:pt x="16895" y="14285"/>
                  <a:pt x="16336" y="15202"/>
                </a:cubicBezTo>
                <a:cubicBezTo>
                  <a:pt x="16360" y="15035"/>
                  <a:pt x="16407" y="14880"/>
                  <a:pt x="16431" y="14714"/>
                </a:cubicBezTo>
                <a:cubicBezTo>
                  <a:pt x="16467" y="14583"/>
                  <a:pt x="16574" y="14166"/>
                  <a:pt x="16705" y="13607"/>
                </a:cubicBezTo>
                <a:cubicBezTo>
                  <a:pt x="16753" y="13607"/>
                  <a:pt x="16776" y="13595"/>
                  <a:pt x="16812" y="13547"/>
                </a:cubicBezTo>
                <a:cubicBezTo>
                  <a:pt x="17372" y="12642"/>
                  <a:pt x="17919" y="11737"/>
                  <a:pt x="18455" y="10809"/>
                </a:cubicBezTo>
                <a:close/>
                <a:moveTo>
                  <a:pt x="16110" y="13154"/>
                </a:moveTo>
                <a:lnTo>
                  <a:pt x="16110" y="13154"/>
                </a:lnTo>
                <a:cubicBezTo>
                  <a:pt x="16014" y="13702"/>
                  <a:pt x="15955" y="14166"/>
                  <a:pt x="15872" y="14499"/>
                </a:cubicBezTo>
                <a:cubicBezTo>
                  <a:pt x="15502" y="16023"/>
                  <a:pt x="15121" y="17559"/>
                  <a:pt x="14740" y="19071"/>
                </a:cubicBezTo>
                <a:cubicBezTo>
                  <a:pt x="14654" y="18985"/>
                  <a:pt x="14531" y="18935"/>
                  <a:pt x="14413" y="18935"/>
                </a:cubicBezTo>
                <a:cubicBezTo>
                  <a:pt x="14352" y="18935"/>
                  <a:pt x="14293" y="18948"/>
                  <a:pt x="14240" y="18976"/>
                </a:cubicBezTo>
                <a:cubicBezTo>
                  <a:pt x="14621" y="17714"/>
                  <a:pt x="15002" y="16452"/>
                  <a:pt x="15371" y="15178"/>
                </a:cubicBezTo>
                <a:cubicBezTo>
                  <a:pt x="15645" y="15083"/>
                  <a:pt x="15764" y="14714"/>
                  <a:pt x="15717" y="14023"/>
                </a:cubicBezTo>
                <a:cubicBezTo>
                  <a:pt x="15741" y="13964"/>
                  <a:pt x="15752" y="13904"/>
                  <a:pt x="15776" y="13845"/>
                </a:cubicBezTo>
                <a:cubicBezTo>
                  <a:pt x="15895" y="13642"/>
                  <a:pt x="16002" y="13404"/>
                  <a:pt x="16110" y="13154"/>
                </a:cubicBezTo>
                <a:close/>
                <a:moveTo>
                  <a:pt x="17741" y="14059"/>
                </a:moveTo>
                <a:lnTo>
                  <a:pt x="17741" y="14059"/>
                </a:lnTo>
                <a:cubicBezTo>
                  <a:pt x="17681" y="14309"/>
                  <a:pt x="17622" y="14583"/>
                  <a:pt x="17562" y="14845"/>
                </a:cubicBezTo>
                <a:cubicBezTo>
                  <a:pt x="17538" y="14880"/>
                  <a:pt x="17526" y="14892"/>
                  <a:pt x="17503" y="14940"/>
                </a:cubicBezTo>
                <a:cubicBezTo>
                  <a:pt x="16931" y="16404"/>
                  <a:pt x="16169" y="17750"/>
                  <a:pt x="15371" y="19071"/>
                </a:cubicBezTo>
                <a:cubicBezTo>
                  <a:pt x="15586" y="18250"/>
                  <a:pt x="15776" y="17417"/>
                  <a:pt x="15991" y="16595"/>
                </a:cubicBezTo>
                <a:cubicBezTo>
                  <a:pt x="16610" y="15785"/>
                  <a:pt x="17193" y="14940"/>
                  <a:pt x="17741" y="14059"/>
                </a:cubicBezTo>
                <a:close/>
                <a:moveTo>
                  <a:pt x="16407" y="20453"/>
                </a:moveTo>
                <a:lnTo>
                  <a:pt x="16407" y="20453"/>
                </a:lnTo>
                <a:cubicBezTo>
                  <a:pt x="16395" y="20500"/>
                  <a:pt x="16372" y="20536"/>
                  <a:pt x="16372" y="20560"/>
                </a:cubicBezTo>
                <a:lnTo>
                  <a:pt x="16348" y="20560"/>
                </a:lnTo>
                <a:cubicBezTo>
                  <a:pt x="16360" y="20536"/>
                  <a:pt x="16372" y="20488"/>
                  <a:pt x="16407" y="20453"/>
                </a:cubicBezTo>
                <a:close/>
                <a:moveTo>
                  <a:pt x="17134" y="16988"/>
                </a:moveTo>
                <a:lnTo>
                  <a:pt x="16907" y="18059"/>
                </a:lnTo>
                <a:cubicBezTo>
                  <a:pt x="16229" y="19548"/>
                  <a:pt x="15360" y="20917"/>
                  <a:pt x="14574" y="22346"/>
                </a:cubicBezTo>
                <a:cubicBezTo>
                  <a:pt x="14633" y="22096"/>
                  <a:pt x="14705" y="21822"/>
                  <a:pt x="14764" y="21572"/>
                </a:cubicBezTo>
                <a:cubicBezTo>
                  <a:pt x="14871" y="21143"/>
                  <a:pt x="14979" y="20691"/>
                  <a:pt x="15098" y="20262"/>
                </a:cubicBezTo>
                <a:cubicBezTo>
                  <a:pt x="15919" y="19274"/>
                  <a:pt x="16574" y="18155"/>
                  <a:pt x="17134" y="16988"/>
                </a:cubicBezTo>
                <a:close/>
                <a:moveTo>
                  <a:pt x="15586" y="21917"/>
                </a:moveTo>
                <a:lnTo>
                  <a:pt x="15586" y="21917"/>
                </a:lnTo>
                <a:cubicBezTo>
                  <a:pt x="14919" y="23251"/>
                  <a:pt x="14217" y="24608"/>
                  <a:pt x="13669" y="26001"/>
                </a:cubicBezTo>
                <a:lnTo>
                  <a:pt x="14240" y="23643"/>
                </a:lnTo>
                <a:cubicBezTo>
                  <a:pt x="14288" y="23643"/>
                  <a:pt x="14348" y="23608"/>
                  <a:pt x="14383" y="23572"/>
                </a:cubicBezTo>
                <a:cubicBezTo>
                  <a:pt x="14824" y="23072"/>
                  <a:pt x="15217" y="22512"/>
                  <a:pt x="15586" y="21917"/>
                </a:cubicBezTo>
                <a:close/>
                <a:moveTo>
                  <a:pt x="12719" y="27351"/>
                </a:moveTo>
                <a:lnTo>
                  <a:pt x="12719" y="27351"/>
                </a:lnTo>
                <a:cubicBezTo>
                  <a:pt x="12654" y="27621"/>
                  <a:pt x="12587" y="27897"/>
                  <a:pt x="12526" y="28168"/>
                </a:cubicBezTo>
                <a:cubicBezTo>
                  <a:pt x="12502" y="28168"/>
                  <a:pt x="12502" y="28156"/>
                  <a:pt x="12490" y="28156"/>
                </a:cubicBezTo>
                <a:cubicBezTo>
                  <a:pt x="12570" y="27891"/>
                  <a:pt x="12649" y="27626"/>
                  <a:pt x="12719" y="27351"/>
                </a:cubicBezTo>
                <a:close/>
                <a:moveTo>
                  <a:pt x="15157" y="7737"/>
                </a:moveTo>
                <a:cubicBezTo>
                  <a:pt x="15169" y="7772"/>
                  <a:pt x="15169" y="7808"/>
                  <a:pt x="15205" y="7856"/>
                </a:cubicBezTo>
                <a:cubicBezTo>
                  <a:pt x="15574" y="8427"/>
                  <a:pt x="16514" y="8582"/>
                  <a:pt x="17169" y="8630"/>
                </a:cubicBezTo>
                <a:lnTo>
                  <a:pt x="17312" y="8630"/>
                </a:lnTo>
                <a:lnTo>
                  <a:pt x="17181" y="8844"/>
                </a:lnTo>
                <a:cubicBezTo>
                  <a:pt x="17113" y="8714"/>
                  <a:pt x="16961" y="8632"/>
                  <a:pt x="16818" y="8632"/>
                </a:cubicBezTo>
                <a:cubicBezTo>
                  <a:pt x="16686" y="8632"/>
                  <a:pt x="16560" y="8702"/>
                  <a:pt x="16514" y="8868"/>
                </a:cubicBezTo>
                <a:cubicBezTo>
                  <a:pt x="16419" y="9142"/>
                  <a:pt x="16348" y="9416"/>
                  <a:pt x="16253" y="9701"/>
                </a:cubicBezTo>
                <a:cubicBezTo>
                  <a:pt x="16133" y="9892"/>
                  <a:pt x="16038" y="10082"/>
                  <a:pt x="15919" y="10273"/>
                </a:cubicBezTo>
                <a:cubicBezTo>
                  <a:pt x="16014" y="9797"/>
                  <a:pt x="16110" y="9344"/>
                  <a:pt x="16217" y="8868"/>
                </a:cubicBezTo>
                <a:cubicBezTo>
                  <a:pt x="16241" y="8725"/>
                  <a:pt x="16122" y="8642"/>
                  <a:pt x="15991" y="8642"/>
                </a:cubicBezTo>
                <a:cubicBezTo>
                  <a:pt x="15945" y="8617"/>
                  <a:pt x="15892" y="8604"/>
                  <a:pt x="15839" y="8604"/>
                </a:cubicBezTo>
                <a:cubicBezTo>
                  <a:pt x="15740" y="8604"/>
                  <a:pt x="15645" y="8652"/>
                  <a:pt x="15621" y="8761"/>
                </a:cubicBezTo>
                <a:cubicBezTo>
                  <a:pt x="14693" y="11380"/>
                  <a:pt x="13895" y="13892"/>
                  <a:pt x="13574" y="16619"/>
                </a:cubicBezTo>
                <a:cubicBezTo>
                  <a:pt x="12621" y="19322"/>
                  <a:pt x="11871" y="22084"/>
                  <a:pt x="11311" y="24894"/>
                </a:cubicBezTo>
                <a:cubicBezTo>
                  <a:pt x="11061" y="26013"/>
                  <a:pt x="10835" y="27156"/>
                  <a:pt x="10645" y="28287"/>
                </a:cubicBezTo>
                <a:cubicBezTo>
                  <a:pt x="10061" y="30335"/>
                  <a:pt x="9514" y="32406"/>
                  <a:pt x="8966" y="34478"/>
                </a:cubicBezTo>
                <a:cubicBezTo>
                  <a:pt x="8418" y="35657"/>
                  <a:pt x="7942" y="36847"/>
                  <a:pt x="7549" y="38050"/>
                </a:cubicBezTo>
                <a:cubicBezTo>
                  <a:pt x="7942" y="36562"/>
                  <a:pt x="8311" y="35085"/>
                  <a:pt x="8692" y="33597"/>
                </a:cubicBezTo>
                <a:cubicBezTo>
                  <a:pt x="10883" y="25060"/>
                  <a:pt x="13716" y="16440"/>
                  <a:pt x="15157" y="7737"/>
                </a:cubicBezTo>
                <a:close/>
                <a:moveTo>
                  <a:pt x="115253" y="45444"/>
                </a:moveTo>
                <a:lnTo>
                  <a:pt x="115396" y="45539"/>
                </a:lnTo>
                <a:cubicBezTo>
                  <a:pt x="115455" y="45575"/>
                  <a:pt x="115503" y="45610"/>
                  <a:pt x="115551" y="45658"/>
                </a:cubicBezTo>
                <a:cubicBezTo>
                  <a:pt x="115336" y="45980"/>
                  <a:pt x="115122" y="46325"/>
                  <a:pt x="114920" y="46682"/>
                </a:cubicBezTo>
                <a:cubicBezTo>
                  <a:pt x="115074" y="46253"/>
                  <a:pt x="115217" y="45837"/>
                  <a:pt x="115253" y="45444"/>
                </a:cubicBezTo>
                <a:close/>
                <a:moveTo>
                  <a:pt x="115872" y="45837"/>
                </a:moveTo>
                <a:cubicBezTo>
                  <a:pt x="116086" y="45980"/>
                  <a:pt x="116360" y="46111"/>
                  <a:pt x="116610" y="46194"/>
                </a:cubicBezTo>
                <a:cubicBezTo>
                  <a:pt x="116491" y="46408"/>
                  <a:pt x="116384" y="46622"/>
                  <a:pt x="116289" y="46849"/>
                </a:cubicBezTo>
                <a:cubicBezTo>
                  <a:pt x="116241" y="46825"/>
                  <a:pt x="116194" y="46801"/>
                  <a:pt x="116170" y="46789"/>
                </a:cubicBezTo>
                <a:cubicBezTo>
                  <a:pt x="116139" y="46772"/>
                  <a:pt x="116101" y="46764"/>
                  <a:pt x="116061" y="46764"/>
                </a:cubicBezTo>
                <a:cubicBezTo>
                  <a:pt x="115993" y="46764"/>
                  <a:pt x="115922" y="46787"/>
                  <a:pt x="115884" y="46825"/>
                </a:cubicBezTo>
                <a:cubicBezTo>
                  <a:pt x="115884" y="46611"/>
                  <a:pt x="115884" y="46372"/>
                  <a:pt x="115836" y="46158"/>
                </a:cubicBezTo>
                <a:cubicBezTo>
                  <a:pt x="115836" y="46134"/>
                  <a:pt x="115813" y="46111"/>
                  <a:pt x="115789" y="46087"/>
                </a:cubicBezTo>
                <a:cubicBezTo>
                  <a:pt x="115824" y="45991"/>
                  <a:pt x="115848" y="45920"/>
                  <a:pt x="115872" y="45837"/>
                </a:cubicBezTo>
                <a:close/>
                <a:moveTo>
                  <a:pt x="117491" y="46146"/>
                </a:moveTo>
                <a:lnTo>
                  <a:pt x="117003" y="46992"/>
                </a:lnTo>
                <a:cubicBezTo>
                  <a:pt x="117075" y="46742"/>
                  <a:pt x="117134" y="46492"/>
                  <a:pt x="117206" y="46253"/>
                </a:cubicBezTo>
                <a:cubicBezTo>
                  <a:pt x="117265" y="46218"/>
                  <a:pt x="117325" y="46218"/>
                  <a:pt x="117384" y="46206"/>
                </a:cubicBezTo>
                <a:cubicBezTo>
                  <a:pt x="117432" y="46194"/>
                  <a:pt x="117456" y="46170"/>
                  <a:pt x="117491" y="46146"/>
                </a:cubicBezTo>
                <a:close/>
                <a:moveTo>
                  <a:pt x="115988" y="47529"/>
                </a:moveTo>
                <a:lnTo>
                  <a:pt x="115988" y="47529"/>
                </a:lnTo>
                <a:cubicBezTo>
                  <a:pt x="115967" y="47542"/>
                  <a:pt x="115967" y="47575"/>
                  <a:pt x="115955" y="47587"/>
                </a:cubicBezTo>
                <a:cubicBezTo>
                  <a:pt x="115884" y="47658"/>
                  <a:pt x="115801" y="47765"/>
                  <a:pt x="115717" y="47837"/>
                </a:cubicBezTo>
                <a:cubicBezTo>
                  <a:pt x="115753" y="47742"/>
                  <a:pt x="115765" y="47646"/>
                  <a:pt x="115789" y="47539"/>
                </a:cubicBezTo>
                <a:cubicBezTo>
                  <a:pt x="115816" y="47556"/>
                  <a:pt x="115844" y="47565"/>
                  <a:pt x="115874" y="47565"/>
                </a:cubicBezTo>
                <a:cubicBezTo>
                  <a:pt x="115908" y="47565"/>
                  <a:pt x="115945" y="47553"/>
                  <a:pt x="115988" y="47529"/>
                </a:cubicBezTo>
                <a:close/>
                <a:moveTo>
                  <a:pt x="114027" y="48456"/>
                </a:moveTo>
                <a:lnTo>
                  <a:pt x="114027" y="48456"/>
                </a:lnTo>
                <a:cubicBezTo>
                  <a:pt x="113943" y="48635"/>
                  <a:pt x="113860" y="48789"/>
                  <a:pt x="113789" y="48968"/>
                </a:cubicBezTo>
                <a:cubicBezTo>
                  <a:pt x="113729" y="49004"/>
                  <a:pt x="113693" y="49051"/>
                  <a:pt x="113646" y="49075"/>
                </a:cubicBezTo>
                <a:cubicBezTo>
                  <a:pt x="113765" y="48873"/>
                  <a:pt x="113908" y="48670"/>
                  <a:pt x="114027" y="48456"/>
                </a:cubicBezTo>
                <a:close/>
                <a:moveTo>
                  <a:pt x="6216" y="43158"/>
                </a:moveTo>
                <a:cubicBezTo>
                  <a:pt x="6001" y="44206"/>
                  <a:pt x="5811" y="45265"/>
                  <a:pt x="5644" y="46349"/>
                </a:cubicBezTo>
                <a:cubicBezTo>
                  <a:pt x="5596" y="46563"/>
                  <a:pt x="5537" y="46765"/>
                  <a:pt x="5501" y="46992"/>
                </a:cubicBezTo>
                <a:cubicBezTo>
                  <a:pt x="5144" y="47920"/>
                  <a:pt x="4811" y="48849"/>
                  <a:pt x="4501" y="49801"/>
                </a:cubicBezTo>
                <a:cubicBezTo>
                  <a:pt x="5061" y="47587"/>
                  <a:pt x="5644" y="45372"/>
                  <a:pt x="6216" y="43158"/>
                </a:cubicBezTo>
                <a:close/>
                <a:moveTo>
                  <a:pt x="114646" y="51016"/>
                </a:moveTo>
                <a:cubicBezTo>
                  <a:pt x="114646" y="51028"/>
                  <a:pt x="114634" y="51040"/>
                  <a:pt x="114634" y="51040"/>
                </a:cubicBezTo>
                <a:cubicBezTo>
                  <a:pt x="114634" y="51028"/>
                  <a:pt x="114646" y="51028"/>
                  <a:pt x="114646" y="51016"/>
                </a:cubicBezTo>
                <a:close/>
                <a:moveTo>
                  <a:pt x="112455" y="41753"/>
                </a:moveTo>
                <a:lnTo>
                  <a:pt x="112455" y="41753"/>
                </a:lnTo>
                <a:cubicBezTo>
                  <a:pt x="112693" y="41765"/>
                  <a:pt x="112919" y="41789"/>
                  <a:pt x="113157" y="41812"/>
                </a:cubicBezTo>
                <a:cubicBezTo>
                  <a:pt x="113693" y="41884"/>
                  <a:pt x="114241" y="42098"/>
                  <a:pt x="114777" y="42170"/>
                </a:cubicBezTo>
                <a:cubicBezTo>
                  <a:pt x="113086" y="44837"/>
                  <a:pt x="111467" y="47551"/>
                  <a:pt x="109883" y="50325"/>
                </a:cubicBezTo>
                <a:cubicBezTo>
                  <a:pt x="109867" y="50209"/>
                  <a:pt x="109757" y="50109"/>
                  <a:pt x="109635" y="50109"/>
                </a:cubicBezTo>
                <a:cubicBezTo>
                  <a:pt x="109583" y="50109"/>
                  <a:pt x="109528" y="50128"/>
                  <a:pt x="109478" y="50171"/>
                </a:cubicBezTo>
                <a:cubicBezTo>
                  <a:pt x="108157" y="51314"/>
                  <a:pt x="106942" y="52528"/>
                  <a:pt x="105835" y="53861"/>
                </a:cubicBezTo>
                <a:cubicBezTo>
                  <a:pt x="105287" y="54552"/>
                  <a:pt x="104752" y="55243"/>
                  <a:pt x="104168" y="55897"/>
                </a:cubicBezTo>
                <a:cubicBezTo>
                  <a:pt x="104097" y="55981"/>
                  <a:pt x="104037" y="56005"/>
                  <a:pt x="103978" y="56052"/>
                </a:cubicBezTo>
                <a:lnTo>
                  <a:pt x="105228" y="53195"/>
                </a:lnTo>
                <a:cubicBezTo>
                  <a:pt x="106407" y="52183"/>
                  <a:pt x="107454" y="50992"/>
                  <a:pt x="108562" y="49897"/>
                </a:cubicBezTo>
                <a:cubicBezTo>
                  <a:pt x="109574" y="48873"/>
                  <a:pt x="110657" y="47885"/>
                  <a:pt x="111550" y="46742"/>
                </a:cubicBezTo>
                <a:cubicBezTo>
                  <a:pt x="111671" y="46587"/>
                  <a:pt x="111524" y="46419"/>
                  <a:pt x="111370" y="46419"/>
                </a:cubicBezTo>
                <a:cubicBezTo>
                  <a:pt x="111311" y="46419"/>
                  <a:pt x="111251" y="46444"/>
                  <a:pt x="111205" y="46503"/>
                </a:cubicBezTo>
                <a:cubicBezTo>
                  <a:pt x="109586" y="48527"/>
                  <a:pt x="107514" y="50147"/>
                  <a:pt x="105728" y="52028"/>
                </a:cubicBezTo>
                <a:cubicBezTo>
                  <a:pt x="106073" y="51254"/>
                  <a:pt x="106407" y="50456"/>
                  <a:pt x="106728" y="49682"/>
                </a:cubicBezTo>
                <a:cubicBezTo>
                  <a:pt x="106754" y="49760"/>
                  <a:pt x="106835" y="49818"/>
                  <a:pt x="106923" y="49818"/>
                </a:cubicBezTo>
                <a:cubicBezTo>
                  <a:pt x="106957" y="49818"/>
                  <a:pt x="106993" y="49809"/>
                  <a:pt x="107026" y="49790"/>
                </a:cubicBezTo>
                <a:cubicBezTo>
                  <a:pt x="109038" y="48349"/>
                  <a:pt x="110788" y="46337"/>
                  <a:pt x="112598" y="44646"/>
                </a:cubicBezTo>
                <a:cubicBezTo>
                  <a:pt x="112786" y="44468"/>
                  <a:pt x="112618" y="44185"/>
                  <a:pt x="112422" y="44185"/>
                </a:cubicBezTo>
                <a:cubicBezTo>
                  <a:pt x="112369" y="44185"/>
                  <a:pt x="112315" y="44205"/>
                  <a:pt x="112265" y="44253"/>
                </a:cubicBezTo>
                <a:cubicBezTo>
                  <a:pt x="110479" y="45932"/>
                  <a:pt x="108395" y="47563"/>
                  <a:pt x="106835" y="49444"/>
                </a:cubicBezTo>
                <a:cubicBezTo>
                  <a:pt x="107395" y="48111"/>
                  <a:pt x="107954" y="46765"/>
                  <a:pt x="108514" y="45432"/>
                </a:cubicBezTo>
                <a:cubicBezTo>
                  <a:pt x="108514" y="45495"/>
                  <a:pt x="108582" y="45564"/>
                  <a:pt x="108661" y="45564"/>
                </a:cubicBezTo>
                <a:cubicBezTo>
                  <a:pt x="108687" y="45564"/>
                  <a:pt x="108714" y="45557"/>
                  <a:pt x="108740" y="45539"/>
                </a:cubicBezTo>
                <a:cubicBezTo>
                  <a:pt x="110157" y="44527"/>
                  <a:pt x="111383" y="43301"/>
                  <a:pt x="112538" y="41991"/>
                </a:cubicBezTo>
                <a:cubicBezTo>
                  <a:pt x="112622" y="41884"/>
                  <a:pt x="112550" y="41800"/>
                  <a:pt x="112455" y="41753"/>
                </a:cubicBezTo>
                <a:close/>
                <a:moveTo>
                  <a:pt x="4144" y="60839"/>
                </a:moveTo>
                <a:cubicBezTo>
                  <a:pt x="4406" y="60958"/>
                  <a:pt x="4692" y="61077"/>
                  <a:pt x="4965" y="61196"/>
                </a:cubicBezTo>
                <a:cubicBezTo>
                  <a:pt x="4668" y="61100"/>
                  <a:pt x="4370" y="61005"/>
                  <a:pt x="4072" y="60910"/>
                </a:cubicBezTo>
                <a:cubicBezTo>
                  <a:pt x="4096" y="60910"/>
                  <a:pt x="4132" y="60874"/>
                  <a:pt x="4144" y="60839"/>
                </a:cubicBezTo>
                <a:close/>
                <a:moveTo>
                  <a:pt x="109705" y="50671"/>
                </a:moveTo>
                <a:lnTo>
                  <a:pt x="109705" y="50671"/>
                </a:lnTo>
                <a:cubicBezTo>
                  <a:pt x="109288" y="51397"/>
                  <a:pt x="108871" y="52135"/>
                  <a:pt x="108466" y="52873"/>
                </a:cubicBezTo>
                <a:cubicBezTo>
                  <a:pt x="108446" y="52867"/>
                  <a:pt x="108425" y="52864"/>
                  <a:pt x="108402" y="52864"/>
                </a:cubicBezTo>
                <a:cubicBezTo>
                  <a:pt x="108333" y="52864"/>
                  <a:pt x="108259" y="52893"/>
                  <a:pt x="108204" y="52957"/>
                </a:cubicBezTo>
                <a:cubicBezTo>
                  <a:pt x="106442" y="54897"/>
                  <a:pt x="104335" y="56802"/>
                  <a:pt x="102870" y="58957"/>
                </a:cubicBezTo>
                <a:cubicBezTo>
                  <a:pt x="102778" y="59096"/>
                  <a:pt x="102894" y="59249"/>
                  <a:pt x="103028" y="59249"/>
                </a:cubicBezTo>
                <a:cubicBezTo>
                  <a:pt x="103067" y="59249"/>
                  <a:pt x="103107" y="59237"/>
                  <a:pt x="103144" y="59207"/>
                </a:cubicBezTo>
                <a:cubicBezTo>
                  <a:pt x="104764" y="57874"/>
                  <a:pt x="106180" y="56112"/>
                  <a:pt x="107573" y="54457"/>
                </a:cubicBezTo>
                <a:lnTo>
                  <a:pt x="107573" y="54457"/>
                </a:lnTo>
                <a:cubicBezTo>
                  <a:pt x="107216" y="55112"/>
                  <a:pt x="106859" y="55790"/>
                  <a:pt x="106502" y="56445"/>
                </a:cubicBezTo>
                <a:cubicBezTo>
                  <a:pt x="106448" y="56403"/>
                  <a:pt x="106380" y="56377"/>
                  <a:pt x="106308" y="56377"/>
                </a:cubicBezTo>
                <a:cubicBezTo>
                  <a:pt x="106237" y="56377"/>
                  <a:pt x="106163" y="56403"/>
                  <a:pt x="106097" y="56469"/>
                </a:cubicBezTo>
                <a:cubicBezTo>
                  <a:pt x="104585" y="58172"/>
                  <a:pt x="102787" y="59838"/>
                  <a:pt x="101477" y="61696"/>
                </a:cubicBezTo>
                <a:cubicBezTo>
                  <a:pt x="102263" y="59946"/>
                  <a:pt x="103025" y="58195"/>
                  <a:pt x="103799" y="56457"/>
                </a:cubicBezTo>
                <a:cubicBezTo>
                  <a:pt x="103811" y="56552"/>
                  <a:pt x="103859" y="56612"/>
                  <a:pt x="103942" y="56648"/>
                </a:cubicBezTo>
                <a:cubicBezTo>
                  <a:pt x="104008" y="56678"/>
                  <a:pt x="104061" y="56693"/>
                  <a:pt x="104110" y="56693"/>
                </a:cubicBezTo>
                <a:cubicBezTo>
                  <a:pt x="104192" y="56693"/>
                  <a:pt x="104261" y="56651"/>
                  <a:pt x="104359" y="56576"/>
                </a:cubicBezTo>
                <a:cubicBezTo>
                  <a:pt x="104442" y="56517"/>
                  <a:pt x="104454" y="56409"/>
                  <a:pt x="104418" y="56326"/>
                </a:cubicBezTo>
                <a:cubicBezTo>
                  <a:pt x="104418" y="56326"/>
                  <a:pt x="104418" y="56302"/>
                  <a:pt x="104406" y="56302"/>
                </a:cubicBezTo>
                <a:cubicBezTo>
                  <a:pt x="104573" y="56231"/>
                  <a:pt x="104752" y="56159"/>
                  <a:pt x="104787" y="56124"/>
                </a:cubicBezTo>
                <a:cubicBezTo>
                  <a:pt x="105335" y="55743"/>
                  <a:pt x="105823" y="54683"/>
                  <a:pt x="106252" y="54183"/>
                </a:cubicBezTo>
                <a:cubicBezTo>
                  <a:pt x="107288" y="52897"/>
                  <a:pt x="108455" y="51754"/>
                  <a:pt x="109705" y="50671"/>
                </a:cubicBezTo>
                <a:close/>
                <a:moveTo>
                  <a:pt x="2679" y="56850"/>
                </a:moveTo>
                <a:cubicBezTo>
                  <a:pt x="2715" y="56921"/>
                  <a:pt x="2763" y="56981"/>
                  <a:pt x="2834" y="57040"/>
                </a:cubicBezTo>
                <a:cubicBezTo>
                  <a:pt x="2477" y="58255"/>
                  <a:pt x="2120" y="59493"/>
                  <a:pt x="1798" y="60731"/>
                </a:cubicBezTo>
                <a:cubicBezTo>
                  <a:pt x="1727" y="61005"/>
                  <a:pt x="1846" y="61231"/>
                  <a:pt x="2025" y="61362"/>
                </a:cubicBezTo>
                <a:cubicBezTo>
                  <a:pt x="2025" y="61446"/>
                  <a:pt x="2036" y="61517"/>
                  <a:pt x="2072" y="61577"/>
                </a:cubicBezTo>
                <a:cubicBezTo>
                  <a:pt x="1989" y="61589"/>
                  <a:pt x="1917" y="61660"/>
                  <a:pt x="1941" y="61767"/>
                </a:cubicBezTo>
                <a:lnTo>
                  <a:pt x="1977" y="61946"/>
                </a:lnTo>
                <a:cubicBezTo>
                  <a:pt x="1786" y="61743"/>
                  <a:pt x="1644" y="61517"/>
                  <a:pt x="1536" y="61279"/>
                </a:cubicBezTo>
                <a:cubicBezTo>
                  <a:pt x="1917" y="59803"/>
                  <a:pt x="2298" y="58314"/>
                  <a:pt x="2679" y="56850"/>
                </a:cubicBezTo>
                <a:close/>
                <a:moveTo>
                  <a:pt x="11359" y="32835"/>
                </a:moveTo>
                <a:cubicBezTo>
                  <a:pt x="9192" y="41681"/>
                  <a:pt x="6989" y="50504"/>
                  <a:pt x="4799" y="59338"/>
                </a:cubicBezTo>
                <a:cubicBezTo>
                  <a:pt x="4572" y="59493"/>
                  <a:pt x="4513" y="59815"/>
                  <a:pt x="4727" y="59981"/>
                </a:cubicBezTo>
                <a:cubicBezTo>
                  <a:pt x="4739" y="60017"/>
                  <a:pt x="4751" y="60041"/>
                  <a:pt x="4787" y="60077"/>
                </a:cubicBezTo>
                <a:cubicBezTo>
                  <a:pt x="4787" y="60077"/>
                  <a:pt x="4787" y="60088"/>
                  <a:pt x="4763" y="60088"/>
                </a:cubicBezTo>
                <a:cubicBezTo>
                  <a:pt x="4706" y="60137"/>
                  <a:pt x="4765" y="60191"/>
                  <a:pt x="4812" y="60191"/>
                </a:cubicBezTo>
                <a:cubicBezTo>
                  <a:pt x="4835" y="60191"/>
                  <a:pt x="4854" y="60179"/>
                  <a:pt x="4858" y="60148"/>
                </a:cubicBezTo>
                <a:cubicBezTo>
                  <a:pt x="4933" y="60208"/>
                  <a:pt x="5017" y="60235"/>
                  <a:pt x="5096" y="60235"/>
                </a:cubicBezTo>
                <a:cubicBezTo>
                  <a:pt x="5143" y="60235"/>
                  <a:pt x="5187" y="60225"/>
                  <a:pt x="5227" y="60207"/>
                </a:cubicBezTo>
                <a:cubicBezTo>
                  <a:pt x="7323" y="61053"/>
                  <a:pt x="9442" y="61886"/>
                  <a:pt x="11550" y="62708"/>
                </a:cubicBezTo>
                <a:cubicBezTo>
                  <a:pt x="9168" y="61851"/>
                  <a:pt x="6775" y="61029"/>
                  <a:pt x="4346" y="60255"/>
                </a:cubicBezTo>
                <a:cubicBezTo>
                  <a:pt x="4442" y="59957"/>
                  <a:pt x="4513" y="59660"/>
                  <a:pt x="4584" y="59374"/>
                </a:cubicBezTo>
                <a:cubicBezTo>
                  <a:pt x="5168" y="57171"/>
                  <a:pt x="5620" y="54969"/>
                  <a:pt x="5894" y="52695"/>
                </a:cubicBezTo>
                <a:cubicBezTo>
                  <a:pt x="5918" y="52588"/>
                  <a:pt x="5894" y="52516"/>
                  <a:pt x="5870" y="52421"/>
                </a:cubicBezTo>
                <a:cubicBezTo>
                  <a:pt x="6108" y="51480"/>
                  <a:pt x="6311" y="50552"/>
                  <a:pt x="6525" y="49599"/>
                </a:cubicBezTo>
                <a:lnTo>
                  <a:pt x="6525" y="49575"/>
                </a:lnTo>
                <a:cubicBezTo>
                  <a:pt x="6537" y="49540"/>
                  <a:pt x="6537" y="49492"/>
                  <a:pt x="6549" y="49444"/>
                </a:cubicBezTo>
                <a:cubicBezTo>
                  <a:pt x="6585" y="49278"/>
                  <a:pt x="6537" y="49147"/>
                  <a:pt x="6454" y="49063"/>
                </a:cubicBezTo>
                <a:cubicBezTo>
                  <a:pt x="6775" y="48146"/>
                  <a:pt x="7085" y="47254"/>
                  <a:pt x="7406" y="46349"/>
                </a:cubicBezTo>
                <a:cubicBezTo>
                  <a:pt x="8156" y="44217"/>
                  <a:pt x="9144" y="42158"/>
                  <a:pt x="9144" y="39895"/>
                </a:cubicBezTo>
                <a:cubicBezTo>
                  <a:pt x="9442" y="38931"/>
                  <a:pt x="9740" y="37943"/>
                  <a:pt x="10049" y="36978"/>
                </a:cubicBezTo>
                <a:cubicBezTo>
                  <a:pt x="10097" y="36919"/>
                  <a:pt x="10145" y="36847"/>
                  <a:pt x="10157" y="36752"/>
                </a:cubicBezTo>
                <a:cubicBezTo>
                  <a:pt x="10168" y="36645"/>
                  <a:pt x="10204" y="36550"/>
                  <a:pt x="10228" y="36431"/>
                </a:cubicBezTo>
                <a:cubicBezTo>
                  <a:pt x="10597" y="35240"/>
                  <a:pt x="10990" y="34026"/>
                  <a:pt x="11359" y="32835"/>
                </a:cubicBezTo>
                <a:close/>
                <a:moveTo>
                  <a:pt x="2370" y="61815"/>
                </a:moveTo>
                <a:cubicBezTo>
                  <a:pt x="2423" y="61842"/>
                  <a:pt x="2490" y="61855"/>
                  <a:pt x="2551" y="61855"/>
                </a:cubicBezTo>
                <a:cubicBezTo>
                  <a:pt x="2571" y="61855"/>
                  <a:pt x="2590" y="61854"/>
                  <a:pt x="2608" y="61851"/>
                </a:cubicBezTo>
                <a:cubicBezTo>
                  <a:pt x="2656" y="61874"/>
                  <a:pt x="2691" y="61922"/>
                  <a:pt x="2763" y="61934"/>
                </a:cubicBezTo>
                <a:cubicBezTo>
                  <a:pt x="3013" y="62029"/>
                  <a:pt x="3263" y="62112"/>
                  <a:pt x="3537" y="62220"/>
                </a:cubicBezTo>
                <a:cubicBezTo>
                  <a:pt x="4311" y="62636"/>
                  <a:pt x="5096" y="63041"/>
                  <a:pt x="5894" y="63410"/>
                </a:cubicBezTo>
                <a:cubicBezTo>
                  <a:pt x="4549" y="63232"/>
                  <a:pt x="3251" y="62886"/>
                  <a:pt x="2370" y="61815"/>
                </a:cubicBezTo>
                <a:close/>
                <a:moveTo>
                  <a:pt x="16074" y="21905"/>
                </a:moveTo>
                <a:lnTo>
                  <a:pt x="16074" y="21905"/>
                </a:lnTo>
                <a:cubicBezTo>
                  <a:pt x="15895" y="22762"/>
                  <a:pt x="15717" y="23632"/>
                  <a:pt x="15538" y="24477"/>
                </a:cubicBezTo>
                <a:cubicBezTo>
                  <a:pt x="15482" y="24415"/>
                  <a:pt x="15399" y="24377"/>
                  <a:pt x="15318" y="24377"/>
                </a:cubicBezTo>
                <a:cubicBezTo>
                  <a:pt x="15228" y="24377"/>
                  <a:pt x="15141" y="24424"/>
                  <a:pt x="15098" y="24536"/>
                </a:cubicBezTo>
                <a:cubicBezTo>
                  <a:pt x="14490" y="26084"/>
                  <a:pt x="13633" y="27501"/>
                  <a:pt x="13014" y="29025"/>
                </a:cubicBezTo>
                <a:cubicBezTo>
                  <a:pt x="12965" y="29163"/>
                  <a:pt x="13072" y="29262"/>
                  <a:pt x="13182" y="29262"/>
                </a:cubicBezTo>
                <a:cubicBezTo>
                  <a:pt x="13233" y="29262"/>
                  <a:pt x="13286" y="29241"/>
                  <a:pt x="13324" y="29192"/>
                </a:cubicBezTo>
                <a:cubicBezTo>
                  <a:pt x="14228" y="28013"/>
                  <a:pt x="14848" y="26572"/>
                  <a:pt x="15395" y="25191"/>
                </a:cubicBezTo>
                <a:lnTo>
                  <a:pt x="15395" y="25191"/>
                </a:lnTo>
                <a:cubicBezTo>
                  <a:pt x="14967" y="27263"/>
                  <a:pt x="14514" y="29311"/>
                  <a:pt x="14038" y="31371"/>
                </a:cubicBezTo>
                <a:cubicBezTo>
                  <a:pt x="12085" y="39848"/>
                  <a:pt x="9966" y="48289"/>
                  <a:pt x="7740" y="56695"/>
                </a:cubicBezTo>
                <a:cubicBezTo>
                  <a:pt x="7673" y="56973"/>
                  <a:pt x="7855" y="57199"/>
                  <a:pt x="8121" y="57199"/>
                </a:cubicBezTo>
                <a:cubicBezTo>
                  <a:pt x="8141" y="57199"/>
                  <a:pt x="8160" y="57198"/>
                  <a:pt x="8180" y="57195"/>
                </a:cubicBezTo>
                <a:cubicBezTo>
                  <a:pt x="8422" y="57179"/>
                  <a:pt x="8666" y="57170"/>
                  <a:pt x="8913" y="57170"/>
                </a:cubicBezTo>
                <a:cubicBezTo>
                  <a:pt x="12706" y="57170"/>
                  <a:pt x="16998" y="59072"/>
                  <a:pt x="20408" y="60469"/>
                </a:cubicBezTo>
                <a:cubicBezTo>
                  <a:pt x="23265" y="61648"/>
                  <a:pt x="26051" y="62946"/>
                  <a:pt x="28861" y="64232"/>
                </a:cubicBezTo>
                <a:cubicBezTo>
                  <a:pt x="29433" y="64482"/>
                  <a:pt x="29980" y="64732"/>
                  <a:pt x="30540" y="64982"/>
                </a:cubicBezTo>
                <a:cubicBezTo>
                  <a:pt x="30528" y="65030"/>
                  <a:pt x="30540" y="65065"/>
                  <a:pt x="30564" y="65101"/>
                </a:cubicBezTo>
                <a:cubicBezTo>
                  <a:pt x="31254" y="66256"/>
                  <a:pt x="31957" y="67375"/>
                  <a:pt x="32659" y="68530"/>
                </a:cubicBezTo>
                <a:cubicBezTo>
                  <a:pt x="32921" y="68959"/>
                  <a:pt x="33183" y="69423"/>
                  <a:pt x="33433" y="69863"/>
                </a:cubicBezTo>
                <a:cubicBezTo>
                  <a:pt x="32826" y="69661"/>
                  <a:pt x="32195" y="69435"/>
                  <a:pt x="31588" y="69232"/>
                </a:cubicBezTo>
                <a:cubicBezTo>
                  <a:pt x="31183" y="68744"/>
                  <a:pt x="30754" y="68280"/>
                  <a:pt x="30397" y="67768"/>
                </a:cubicBezTo>
                <a:cubicBezTo>
                  <a:pt x="29588" y="66625"/>
                  <a:pt x="28933" y="65399"/>
                  <a:pt x="28385" y="64137"/>
                </a:cubicBezTo>
                <a:cubicBezTo>
                  <a:pt x="28345" y="64048"/>
                  <a:pt x="28275" y="64011"/>
                  <a:pt x="28203" y="64011"/>
                </a:cubicBezTo>
                <a:cubicBezTo>
                  <a:pt x="28063" y="64011"/>
                  <a:pt x="27917" y="64153"/>
                  <a:pt x="27980" y="64327"/>
                </a:cubicBezTo>
                <a:cubicBezTo>
                  <a:pt x="28480" y="65541"/>
                  <a:pt x="29076" y="66684"/>
                  <a:pt x="29766" y="67780"/>
                </a:cubicBezTo>
                <a:cubicBezTo>
                  <a:pt x="29980" y="68113"/>
                  <a:pt x="30207" y="68470"/>
                  <a:pt x="30457" y="68828"/>
                </a:cubicBezTo>
                <a:cubicBezTo>
                  <a:pt x="29802" y="68589"/>
                  <a:pt x="29135" y="68351"/>
                  <a:pt x="28480" y="68113"/>
                </a:cubicBezTo>
                <a:cubicBezTo>
                  <a:pt x="27623" y="66744"/>
                  <a:pt x="26790" y="65387"/>
                  <a:pt x="26099" y="63934"/>
                </a:cubicBezTo>
                <a:cubicBezTo>
                  <a:pt x="26063" y="63858"/>
                  <a:pt x="25999" y="63826"/>
                  <a:pt x="25935" y="63826"/>
                </a:cubicBezTo>
                <a:cubicBezTo>
                  <a:pt x="25810" y="63826"/>
                  <a:pt x="25683" y="63947"/>
                  <a:pt x="25754" y="64089"/>
                </a:cubicBezTo>
                <a:cubicBezTo>
                  <a:pt x="26301" y="65315"/>
                  <a:pt x="26897" y="66589"/>
                  <a:pt x="27587" y="67804"/>
                </a:cubicBezTo>
                <a:lnTo>
                  <a:pt x="25706" y="67125"/>
                </a:lnTo>
                <a:cubicBezTo>
                  <a:pt x="25599" y="66970"/>
                  <a:pt x="25504" y="66815"/>
                  <a:pt x="25408" y="66649"/>
                </a:cubicBezTo>
                <a:cubicBezTo>
                  <a:pt x="24873" y="65684"/>
                  <a:pt x="24456" y="64684"/>
                  <a:pt x="24111" y="63636"/>
                </a:cubicBezTo>
                <a:cubicBezTo>
                  <a:pt x="24074" y="63517"/>
                  <a:pt x="23972" y="63463"/>
                  <a:pt x="23875" y="63463"/>
                </a:cubicBezTo>
                <a:cubicBezTo>
                  <a:pt x="23749" y="63463"/>
                  <a:pt x="23630" y="63553"/>
                  <a:pt x="23670" y="63708"/>
                </a:cubicBezTo>
                <a:cubicBezTo>
                  <a:pt x="23968" y="64708"/>
                  <a:pt x="24349" y="65803"/>
                  <a:pt x="24873" y="66827"/>
                </a:cubicBezTo>
                <a:cubicBezTo>
                  <a:pt x="24384" y="66649"/>
                  <a:pt x="23896" y="66470"/>
                  <a:pt x="23384" y="66292"/>
                </a:cubicBezTo>
                <a:cubicBezTo>
                  <a:pt x="23361" y="66256"/>
                  <a:pt x="23325" y="66220"/>
                  <a:pt x="23313" y="66173"/>
                </a:cubicBezTo>
                <a:cubicBezTo>
                  <a:pt x="22718" y="65137"/>
                  <a:pt x="22206" y="64065"/>
                  <a:pt x="21765" y="62946"/>
                </a:cubicBezTo>
                <a:cubicBezTo>
                  <a:pt x="21732" y="62864"/>
                  <a:pt x="21668" y="62830"/>
                  <a:pt x="21601" y="62830"/>
                </a:cubicBezTo>
                <a:cubicBezTo>
                  <a:pt x="21473" y="62830"/>
                  <a:pt x="21337" y="62956"/>
                  <a:pt x="21408" y="63113"/>
                </a:cubicBezTo>
                <a:cubicBezTo>
                  <a:pt x="21753" y="64017"/>
                  <a:pt x="22146" y="65030"/>
                  <a:pt x="22646" y="66018"/>
                </a:cubicBezTo>
                <a:cubicBezTo>
                  <a:pt x="22372" y="65911"/>
                  <a:pt x="22110" y="65815"/>
                  <a:pt x="21837" y="65720"/>
                </a:cubicBezTo>
                <a:cubicBezTo>
                  <a:pt x="21015" y="64172"/>
                  <a:pt x="20063" y="62648"/>
                  <a:pt x="19253" y="61148"/>
                </a:cubicBezTo>
                <a:cubicBezTo>
                  <a:pt x="19217" y="61085"/>
                  <a:pt x="19159" y="61058"/>
                  <a:pt x="19101" y="61058"/>
                </a:cubicBezTo>
                <a:cubicBezTo>
                  <a:pt x="18984" y="61058"/>
                  <a:pt x="18868" y="61164"/>
                  <a:pt x="18931" y="61291"/>
                </a:cubicBezTo>
                <a:cubicBezTo>
                  <a:pt x="19634" y="62636"/>
                  <a:pt x="20289" y="64053"/>
                  <a:pt x="21003" y="65422"/>
                </a:cubicBezTo>
                <a:cubicBezTo>
                  <a:pt x="20444" y="65208"/>
                  <a:pt x="19860" y="65006"/>
                  <a:pt x="19289" y="64791"/>
                </a:cubicBezTo>
                <a:cubicBezTo>
                  <a:pt x="18443" y="63410"/>
                  <a:pt x="17586" y="62029"/>
                  <a:pt x="16836" y="60565"/>
                </a:cubicBezTo>
                <a:cubicBezTo>
                  <a:pt x="16796" y="60489"/>
                  <a:pt x="16730" y="60457"/>
                  <a:pt x="16665" y="60457"/>
                </a:cubicBezTo>
                <a:cubicBezTo>
                  <a:pt x="16536" y="60457"/>
                  <a:pt x="16408" y="60581"/>
                  <a:pt x="16479" y="60731"/>
                </a:cubicBezTo>
                <a:cubicBezTo>
                  <a:pt x="17074" y="61934"/>
                  <a:pt x="17681" y="63220"/>
                  <a:pt x="18360" y="64446"/>
                </a:cubicBezTo>
                <a:cubicBezTo>
                  <a:pt x="18015" y="64315"/>
                  <a:pt x="17669" y="64196"/>
                  <a:pt x="17324" y="64065"/>
                </a:cubicBezTo>
                <a:cubicBezTo>
                  <a:pt x="17110" y="63672"/>
                  <a:pt x="16872" y="63291"/>
                  <a:pt x="16657" y="62898"/>
                </a:cubicBezTo>
                <a:cubicBezTo>
                  <a:pt x="15943" y="61636"/>
                  <a:pt x="15181" y="60398"/>
                  <a:pt x="14395" y="59195"/>
                </a:cubicBezTo>
                <a:cubicBezTo>
                  <a:pt x="14348" y="59127"/>
                  <a:pt x="14289" y="59098"/>
                  <a:pt x="14229" y="59098"/>
                </a:cubicBezTo>
                <a:cubicBezTo>
                  <a:pt x="14060" y="59098"/>
                  <a:pt x="13891" y="59327"/>
                  <a:pt x="14014" y="59529"/>
                </a:cubicBezTo>
                <a:cubicBezTo>
                  <a:pt x="14848" y="60850"/>
                  <a:pt x="15645" y="62184"/>
                  <a:pt x="16395" y="63553"/>
                </a:cubicBezTo>
                <a:cubicBezTo>
                  <a:pt x="16419" y="63613"/>
                  <a:pt x="16455" y="63696"/>
                  <a:pt x="16491" y="63756"/>
                </a:cubicBezTo>
                <a:cubicBezTo>
                  <a:pt x="16133" y="63613"/>
                  <a:pt x="15764" y="63482"/>
                  <a:pt x="15407" y="63339"/>
                </a:cubicBezTo>
                <a:cubicBezTo>
                  <a:pt x="15217" y="63041"/>
                  <a:pt x="15026" y="62744"/>
                  <a:pt x="14848" y="62422"/>
                </a:cubicBezTo>
                <a:cubicBezTo>
                  <a:pt x="14228" y="61350"/>
                  <a:pt x="13657" y="60267"/>
                  <a:pt x="13085" y="59172"/>
                </a:cubicBezTo>
                <a:cubicBezTo>
                  <a:pt x="13057" y="59102"/>
                  <a:pt x="13004" y="59073"/>
                  <a:pt x="12950" y="59073"/>
                </a:cubicBezTo>
                <a:cubicBezTo>
                  <a:pt x="12848" y="59073"/>
                  <a:pt x="12741" y="59178"/>
                  <a:pt x="12788" y="59303"/>
                </a:cubicBezTo>
                <a:cubicBezTo>
                  <a:pt x="13276" y="60505"/>
                  <a:pt x="13812" y="61684"/>
                  <a:pt x="14443" y="62827"/>
                </a:cubicBezTo>
                <a:cubicBezTo>
                  <a:pt x="14467" y="62886"/>
                  <a:pt x="14502" y="62934"/>
                  <a:pt x="14526" y="62994"/>
                </a:cubicBezTo>
                <a:cubicBezTo>
                  <a:pt x="14217" y="62874"/>
                  <a:pt x="13907" y="62755"/>
                  <a:pt x="13574" y="62636"/>
                </a:cubicBezTo>
                <a:cubicBezTo>
                  <a:pt x="13455" y="62458"/>
                  <a:pt x="13335" y="62267"/>
                  <a:pt x="13240" y="62089"/>
                </a:cubicBezTo>
                <a:cubicBezTo>
                  <a:pt x="12681" y="61172"/>
                  <a:pt x="12181" y="59981"/>
                  <a:pt x="11407" y="59255"/>
                </a:cubicBezTo>
                <a:cubicBezTo>
                  <a:pt x="11350" y="59213"/>
                  <a:pt x="11286" y="59183"/>
                  <a:pt x="11222" y="59183"/>
                </a:cubicBezTo>
                <a:cubicBezTo>
                  <a:pt x="11179" y="59183"/>
                  <a:pt x="11136" y="59197"/>
                  <a:pt x="11097" y="59231"/>
                </a:cubicBezTo>
                <a:cubicBezTo>
                  <a:pt x="10954" y="59350"/>
                  <a:pt x="10930" y="59410"/>
                  <a:pt x="11038" y="59553"/>
                </a:cubicBezTo>
                <a:cubicBezTo>
                  <a:pt x="11049" y="59565"/>
                  <a:pt x="11061" y="59565"/>
                  <a:pt x="11073" y="59565"/>
                </a:cubicBezTo>
                <a:cubicBezTo>
                  <a:pt x="11097" y="59553"/>
                  <a:pt x="11121" y="59553"/>
                  <a:pt x="11133" y="59541"/>
                </a:cubicBezTo>
                <a:cubicBezTo>
                  <a:pt x="11240" y="59826"/>
                  <a:pt x="12073" y="61446"/>
                  <a:pt x="12478" y="62220"/>
                </a:cubicBezTo>
                <a:cubicBezTo>
                  <a:pt x="10157" y="61339"/>
                  <a:pt x="7823" y="60446"/>
                  <a:pt x="5501" y="59541"/>
                </a:cubicBezTo>
                <a:cubicBezTo>
                  <a:pt x="7585" y="50992"/>
                  <a:pt x="9633" y="42443"/>
                  <a:pt x="11716" y="33895"/>
                </a:cubicBezTo>
                <a:cubicBezTo>
                  <a:pt x="12288" y="31585"/>
                  <a:pt x="12847" y="29299"/>
                  <a:pt x="13419" y="26989"/>
                </a:cubicBezTo>
                <a:cubicBezTo>
                  <a:pt x="13442" y="27007"/>
                  <a:pt x="13468" y="27017"/>
                  <a:pt x="13495" y="27017"/>
                </a:cubicBezTo>
                <a:cubicBezTo>
                  <a:pt x="13537" y="27017"/>
                  <a:pt x="13580" y="26993"/>
                  <a:pt x="13609" y="26941"/>
                </a:cubicBezTo>
                <a:cubicBezTo>
                  <a:pt x="14574" y="25370"/>
                  <a:pt x="15324" y="23596"/>
                  <a:pt x="16074" y="21905"/>
                </a:cubicBezTo>
                <a:close/>
                <a:moveTo>
                  <a:pt x="25635" y="4272"/>
                </a:moveTo>
                <a:cubicBezTo>
                  <a:pt x="26575" y="5344"/>
                  <a:pt x="27921" y="5987"/>
                  <a:pt x="29326" y="6213"/>
                </a:cubicBezTo>
                <a:cubicBezTo>
                  <a:pt x="24932" y="20500"/>
                  <a:pt x="20717" y="34728"/>
                  <a:pt x="15098" y="48670"/>
                </a:cubicBezTo>
                <a:cubicBezTo>
                  <a:pt x="15050" y="48778"/>
                  <a:pt x="15062" y="48885"/>
                  <a:pt x="15121" y="48956"/>
                </a:cubicBezTo>
                <a:cubicBezTo>
                  <a:pt x="14812" y="50242"/>
                  <a:pt x="16062" y="51242"/>
                  <a:pt x="17050" y="52183"/>
                </a:cubicBezTo>
                <a:cubicBezTo>
                  <a:pt x="20039" y="55040"/>
                  <a:pt x="23551" y="57410"/>
                  <a:pt x="27206" y="59303"/>
                </a:cubicBezTo>
                <a:cubicBezTo>
                  <a:pt x="31219" y="61362"/>
                  <a:pt x="35576" y="62160"/>
                  <a:pt x="39636" y="63958"/>
                </a:cubicBezTo>
                <a:cubicBezTo>
                  <a:pt x="42589" y="65268"/>
                  <a:pt x="44613" y="67696"/>
                  <a:pt x="46733" y="69994"/>
                </a:cubicBezTo>
                <a:cubicBezTo>
                  <a:pt x="42327" y="67018"/>
                  <a:pt x="37315" y="64970"/>
                  <a:pt x="32493" y="62767"/>
                </a:cubicBezTo>
                <a:cubicBezTo>
                  <a:pt x="25516" y="59600"/>
                  <a:pt x="18562" y="56016"/>
                  <a:pt x="11359" y="53409"/>
                </a:cubicBezTo>
                <a:cubicBezTo>
                  <a:pt x="16062" y="37038"/>
                  <a:pt x="21527" y="20798"/>
                  <a:pt x="25635" y="4272"/>
                </a:cubicBezTo>
                <a:close/>
                <a:moveTo>
                  <a:pt x="31171" y="65280"/>
                </a:moveTo>
                <a:lnTo>
                  <a:pt x="31171" y="65280"/>
                </a:lnTo>
                <a:cubicBezTo>
                  <a:pt x="31885" y="65601"/>
                  <a:pt x="32612" y="65922"/>
                  <a:pt x="33338" y="66256"/>
                </a:cubicBezTo>
                <a:cubicBezTo>
                  <a:pt x="33957" y="67506"/>
                  <a:pt x="34552" y="68744"/>
                  <a:pt x="35160" y="70006"/>
                </a:cubicBezTo>
                <a:cubicBezTo>
                  <a:pt x="35231" y="70161"/>
                  <a:pt x="35303" y="70363"/>
                  <a:pt x="35398" y="70554"/>
                </a:cubicBezTo>
                <a:cubicBezTo>
                  <a:pt x="35064" y="70435"/>
                  <a:pt x="34731" y="70316"/>
                  <a:pt x="34398" y="70209"/>
                </a:cubicBezTo>
                <a:cubicBezTo>
                  <a:pt x="33993" y="69542"/>
                  <a:pt x="33517" y="68899"/>
                  <a:pt x="33100" y="68280"/>
                </a:cubicBezTo>
                <a:cubicBezTo>
                  <a:pt x="32469" y="67280"/>
                  <a:pt x="31814" y="66280"/>
                  <a:pt x="31171" y="65280"/>
                </a:cubicBezTo>
                <a:close/>
                <a:moveTo>
                  <a:pt x="9049" y="65006"/>
                </a:moveTo>
                <a:lnTo>
                  <a:pt x="9049" y="65006"/>
                </a:lnTo>
                <a:cubicBezTo>
                  <a:pt x="12895" y="66101"/>
                  <a:pt x="16455" y="67839"/>
                  <a:pt x="20289" y="69113"/>
                </a:cubicBezTo>
                <a:cubicBezTo>
                  <a:pt x="20979" y="69328"/>
                  <a:pt x="21670" y="69542"/>
                  <a:pt x="22360" y="69732"/>
                </a:cubicBezTo>
                <a:cubicBezTo>
                  <a:pt x="22360" y="69792"/>
                  <a:pt x="22384" y="69852"/>
                  <a:pt x="22444" y="69887"/>
                </a:cubicBezTo>
                <a:cubicBezTo>
                  <a:pt x="22980" y="70137"/>
                  <a:pt x="23539" y="70387"/>
                  <a:pt x="24075" y="70637"/>
                </a:cubicBezTo>
                <a:cubicBezTo>
                  <a:pt x="22860" y="70209"/>
                  <a:pt x="21658" y="69768"/>
                  <a:pt x="20467" y="69316"/>
                </a:cubicBezTo>
                <a:cubicBezTo>
                  <a:pt x="16931" y="67958"/>
                  <a:pt x="13383" y="66625"/>
                  <a:pt x="9847" y="65268"/>
                </a:cubicBezTo>
                <a:cubicBezTo>
                  <a:pt x="9609" y="65172"/>
                  <a:pt x="9335" y="65089"/>
                  <a:pt x="9049" y="65006"/>
                </a:cubicBezTo>
                <a:close/>
                <a:moveTo>
                  <a:pt x="31362" y="962"/>
                </a:moveTo>
                <a:cubicBezTo>
                  <a:pt x="35350" y="4939"/>
                  <a:pt x="39958" y="8892"/>
                  <a:pt x="44804" y="11702"/>
                </a:cubicBezTo>
                <a:cubicBezTo>
                  <a:pt x="44853" y="11720"/>
                  <a:pt x="44900" y="11729"/>
                  <a:pt x="44944" y="11729"/>
                </a:cubicBezTo>
                <a:cubicBezTo>
                  <a:pt x="45174" y="11729"/>
                  <a:pt x="45305" y="11495"/>
                  <a:pt x="45125" y="11344"/>
                </a:cubicBezTo>
                <a:cubicBezTo>
                  <a:pt x="44518" y="10844"/>
                  <a:pt x="43911" y="10356"/>
                  <a:pt x="43280" y="9856"/>
                </a:cubicBezTo>
                <a:lnTo>
                  <a:pt x="43280" y="9856"/>
                </a:lnTo>
                <a:cubicBezTo>
                  <a:pt x="44911" y="10809"/>
                  <a:pt x="46590" y="11666"/>
                  <a:pt x="48340" y="12404"/>
                </a:cubicBezTo>
                <a:cubicBezTo>
                  <a:pt x="51138" y="13595"/>
                  <a:pt x="54031" y="14511"/>
                  <a:pt x="56948" y="15333"/>
                </a:cubicBezTo>
                <a:cubicBezTo>
                  <a:pt x="60222" y="16250"/>
                  <a:pt x="63854" y="16762"/>
                  <a:pt x="66235" y="19441"/>
                </a:cubicBezTo>
                <a:cubicBezTo>
                  <a:pt x="66949" y="20357"/>
                  <a:pt x="67497" y="21381"/>
                  <a:pt x="67902" y="22453"/>
                </a:cubicBezTo>
                <a:cubicBezTo>
                  <a:pt x="67866" y="22524"/>
                  <a:pt x="67842" y="22584"/>
                  <a:pt x="67795" y="22655"/>
                </a:cubicBezTo>
                <a:cubicBezTo>
                  <a:pt x="67616" y="22727"/>
                  <a:pt x="67449" y="22810"/>
                  <a:pt x="67295" y="22893"/>
                </a:cubicBezTo>
                <a:lnTo>
                  <a:pt x="67628" y="22548"/>
                </a:lnTo>
                <a:cubicBezTo>
                  <a:pt x="67750" y="22427"/>
                  <a:pt x="67643" y="22239"/>
                  <a:pt x="67517" y="22239"/>
                </a:cubicBezTo>
                <a:cubicBezTo>
                  <a:pt x="67483" y="22239"/>
                  <a:pt x="67447" y="22253"/>
                  <a:pt x="67414" y="22286"/>
                </a:cubicBezTo>
                <a:cubicBezTo>
                  <a:pt x="67092" y="22596"/>
                  <a:pt x="66783" y="22893"/>
                  <a:pt x="66497" y="23251"/>
                </a:cubicBezTo>
                <a:cubicBezTo>
                  <a:pt x="66437" y="23322"/>
                  <a:pt x="66485" y="23405"/>
                  <a:pt x="66556" y="23441"/>
                </a:cubicBezTo>
                <a:cubicBezTo>
                  <a:pt x="66485" y="23524"/>
                  <a:pt x="66414" y="23608"/>
                  <a:pt x="66354" y="23703"/>
                </a:cubicBezTo>
                <a:cubicBezTo>
                  <a:pt x="66430" y="23562"/>
                  <a:pt x="66348" y="23352"/>
                  <a:pt x="66179" y="23352"/>
                </a:cubicBezTo>
                <a:cubicBezTo>
                  <a:pt x="66163" y="23352"/>
                  <a:pt x="66146" y="23354"/>
                  <a:pt x="66128" y="23358"/>
                </a:cubicBezTo>
                <a:cubicBezTo>
                  <a:pt x="66104" y="23370"/>
                  <a:pt x="66068" y="23370"/>
                  <a:pt x="66021" y="23382"/>
                </a:cubicBezTo>
                <a:cubicBezTo>
                  <a:pt x="65902" y="23417"/>
                  <a:pt x="65830" y="23501"/>
                  <a:pt x="65818" y="23620"/>
                </a:cubicBezTo>
                <a:cubicBezTo>
                  <a:pt x="65729" y="24037"/>
                  <a:pt x="65878" y="24175"/>
                  <a:pt x="66116" y="24175"/>
                </a:cubicBezTo>
                <a:cubicBezTo>
                  <a:pt x="66481" y="24175"/>
                  <a:pt x="67056" y="23847"/>
                  <a:pt x="67295" y="23703"/>
                </a:cubicBezTo>
                <a:lnTo>
                  <a:pt x="67295" y="23703"/>
                </a:lnTo>
                <a:cubicBezTo>
                  <a:pt x="66675" y="24965"/>
                  <a:pt x="66104" y="26251"/>
                  <a:pt x="65521" y="27537"/>
                </a:cubicBezTo>
                <a:cubicBezTo>
                  <a:pt x="64854" y="28120"/>
                  <a:pt x="64175" y="28835"/>
                  <a:pt x="64211" y="29561"/>
                </a:cubicBezTo>
                <a:cubicBezTo>
                  <a:pt x="64217" y="29670"/>
                  <a:pt x="64296" y="29727"/>
                  <a:pt x="64373" y="29727"/>
                </a:cubicBezTo>
                <a:cubicBezTo>
                  <a:pt x="64439" y="29727"/>
                  <a:pt x="64504" y="29685"/>
                  <a:pt x="64520" y="29597"/>
                </a:cubicBezTo>
                <a:cubicBezTo>
                  <a:pt x="64580" y="29227"/>
                  <a:pt x="64806" y="28870"/>
                  <a:pt x="65092" y="28525"/>
                </a:cubicBezTo>
                <a:lnTo>
                  <a:pt x="65092" y="28525"/>
                </a:lnTo>
                <a:cubicBezTo>
                  <a:pt x="60937" y="37979"/>
                  <a:pt x="57543" y="47777"/>
                  <a:pt x="54162" y="57564"/>
                </a:cubicBezTo>
                <a:cubicBezTo>
                  <a:pt x="54102" y="57660"/>
                  <a:pt x="54043" y="57755"/>
                  <a:pt x="53995" y="57862"/>
                </a:cubicBezTo>
                <a:cubicBezTo>
                  <a:pt x="53721" y="55540"/>
                  <a:pt x="52686" y="53278"/>
                  <a:pt x="51305" y="51433"/>
                </a:cubicBezTo>
                <a:cubicBezTo>
                  <a:pt x="51286" y="51404"/>
                  <a:pt x="51261" y="51393"/>
                  <a:pt x="51236" y="51393"/>
                </a:cubicBezTo>
                <a:cubicBezTo>
                  <a:pt x="51167" y="51393"/>
                  <a:pt x="51097" y="51485"/>
                  <a:pt x="51150" y="51564"/>
                </a:cubicBezTo>
                <a:cubicBezTo>
                  <a:pt x="52757" y="53992"/>
                  <a:pt x="53352" y="56540"/>
                  <a:pt x="53531" y="59362"/>
                </a:cubicBezTo>
                <a:lnTo>
                  <a:pt x="53269" y="60124"/>
                </a:lnTo>
                <a:cubicBezTo>
                  <a:pt x="52817" y="58541"/>
                  <a:pt x="51947" y="56993"/>
                  <a:pt x="51209" y="55778"/>
                </a:cubicBezTo>
                <a:cubicBezTo>
                  <a:pt x="51189" y="55741"/>
                  <a:pt x="51156" y="55725"/>
                  <a:pt x="51124" y="55725"/>
                </a:cubicBezTo>
                <a:cubicBezTo>
                  <a:pt x="51065" y="55725"/>
                  <a:pt x="51007" y="55780"/>
                  <a:pt x="51031" y="55850"/>
                </a:cubicBezTo>
                <a:cubicBezTo>
                  <a:pt x="51650" y="57088"/>
                  <a:pt x="52305" y="58362"/>
                  <a:pt x="52674" y="59684"/>
                </a:cubicBezTo>
                <a:cubicBezTo>
                  <a:pt x="52805" y="60136"/>
                  <a:pt x="52876" y="60577"/>
                  <a:pt x="52912" y="61005"/>
                </a:cubicBezTo>
                <a:cubicBezTo>
                  <a:pt x="52638" y="61601"/>
                  <a:pt x="52388" y="62220"/>
                  <a:pt x="52150" y="62839"/>
                </a:cubicBezTo>
                <a:cubicBezTo>
                  <a:pt x="51852" y="61684"/>
                  <a:pt x="51388" y="60553"/>
                  <a:pt x="50816" y="59517"/>
                </a:cubicBezTo>
                <a:cubicBezTo>
                  <a:pt x="50789" y="59469"/>
                  <a:pt x="50744" y="59449"/>
                  <a:pt x="50699" y="59449"/>
                </a:cubicBezTo>
                <a:cubicBezTo>
                  <a:pt x="50610" y="59449"/>
                  <a:pt x="50523" y="59529"/>
                  <a:pt x="50578" y="59624"/>
                </a:cubicBezTo>
                <a:cubicBezTo>
                  <a:pt x="51245" y="60981"/>
                  <a:pt x="51602" y="62339"/>
                  <a:pt x="51793" y="63767"/>
                </a:cubicBezTo>
                <a:cubicBezTo>
                  <a:pt x="51769" y="63851"/>
                  <a:pt x="51733" y="63934"/>
                  <a:pt x="51709" y="64017"/>
                </a:cubicBezTo>
                <a:cubicBezTo>
                  <a:pt x="50852" y="66387"/>
                  <a:pt x="49471" y="68530"/>
                  <a:pt x="48566" y="70852"/>
                </a:cubicBezTo>
                <a:cubicBezTo>
                  <a:pt x="44863" y="67042"/>
                  <a:pt x="41910" y="63720"/>
                  <a:pt x="36386" y="62065"/>
                </a:cubicBezTo>
                <a:cubicBezTo>
                  <a:pt x="32695" y="60969"/>
                  <a:pt x="29123" y="59648"/>
                  <a:pt x="25730" y="57767"/>
                </a:cubicBezTo>
                <a:cubicBezTo>
                  <a:pt x="23944" y="56790"/>
                  <a:pt x="15586" y="52242"/>
                  <a:pt x="15360" y="49135"/>
                </a:cubicBezTo>
                <a:cubicBezTo>
                  <a:pt x="15479" y="49123"/>
                  <a:pt x="15586" y="49063"/>
                  <a:pt x="15645" y="48932"/>
                </a:cubicBezTo>
                <a:cubicBezTo>
                  <a:pt x="21848" y="33466"/>
                  <a:pt x="27909" y="17321"/>
                  <a:pt x="31362" y="962"/>
                </a:cubicBezTo>
                <a:close/>
                <a:moveTo>
                  <a:pt x="34040" y="66565"/>
                </a:moveTo>
                <a:lnTo>
                  <a:pt x="34040" y="66565"/>
                </a:lnTo>
                <a:cubicBezTo>
                  <a:pt x="34564" y="66815"/>
                  <a:pt x="35088" y="67054"/>
                  <a:pt x="35600" y="67280"/>
                </a:cubicBezTo>
                <a:cubicBezTo>
                  <a:pt x="35898" y="68351"/>
                  <a:pt x="36279" y="69387"/>
                  <a:pt x="36743" y="70387"/>
                </a:cubicBezTo>
                <a:cubicBezTo>
                  <a:pt x="36874" y="70625"/>
                  <a:pt x="36993" y="70875"/>
                  <a:pt x="37100" y="71149"/>
                </a:cubicBezTo>
                <a:cubicBezTo>
                  <a:pt x="36791" y="71042"/>
                  <a:pt x="36493" y="70935"/>
                  <a:pt x="36184" y="70816"/>
                </a:cubicBezTo>
                <a:cubicBezTo>
                  <a:pt x="36005" y="70518"/>
                  <a:pt x="35886" y="70185"/>
                  <a:pt x="35755" y="69923"/>
                </a:cubicBezTo>
                <a:cubicBezTo>
                  <a:pt x="35517" y="69447"/>
                  <a:pt x="35279" y="68994"/>
                  <a:pt x="35041" y="68506"/>
                </a:cubicBezTo>
                <a:cubicBezTo>
                  <a:pt x="34707" y="67851"/>
                  <a:pt x="34386" y="67220"/>
                  <a:pt x="34040" y="66565"/>
                </a:cubicBezTo>
                <a:close/>
                <a:moveTo>
                  <a:pt x="49947" y="69673"/>
                </a:moveTo>
                <a:lnTo>
                  <a:pt x="49947" y="69673"/>
                </a:lnTo>
                <a:cubicBezTo>
                  <a:pt x="49804" y="70090"/>
                  <a:pt x="49650" y="70506"/>
                  <a:pt x="49495" y="70923"/>
                </a:cubicBezTo>
                <a:cubicBezTo>
                  <a:pt x="49459" y="71018"/>
                  <a:pt x="49459" y="71102"/>
                  <a:pt x="49507" y="71173"/>
                </a:cubicBezTo>
                <a:cubicBezTo>
                  <a:pt x="49459" y="71292"/>
                  <a:pt x="49411" y="71435"/>
                  <a:pt x="49376" y="71554"/>
                </a:cubicBezTo>
                <a:cubicBezTo>
                  <a:pt x="49316" y="71495"/>
                  <a:pt x="49257" y="71411"/>
                  <a:pt x="49197" y="71352"/>
                </a:cubicBezTo>
                <a:cubicBezTo>
                  <a:pt x="49435" y="70792"/>
                  <a:pt x="49685" y="70221"/>
                  <a:pt x="49947" y="69673"/>
                </a:cubicBezTo>
                <a:close/>
                <a:moveTo>
                  <a:pt x="36148" y="67542"/>
                </a:moveTo>
                <a:cubicBezTo>
                  <a:pt x="36541" y="67708"/>
                  <a:pt x="36910" y="67875"/>
                  <a:pt x="37267" y="68042"/>
                </a:cubicBezTo>
                <a:cubicBezTo>
                  <a:pt x="37767" y="69292"/>
                  <a:pt x="38291" y="70661"/>
                  <a:pt x="38970" y="71887"/>
                </a:cubicBezTo>
                <a:cubicBezTo>
                  <a:pt x="38636" y="71745"/>
                  <a:pt x="38327" y="71626"/>
                  <a:pt x="38041" y="71506"/>
                </a:cubicBezTo>
                <a:cubicBezTo>
                  <a:pt x="37767" y="71054"/>
                  <a:pt x="37469" y="70625"/>
                  <a:pt x="37219" y="70161"/>
                </a:cubicBezTo>
                <a:cubicBezTo>
                  <a:pt x="36791" y="69316"/>
                  <a:pt x="36446" y="68435"/>
                  <a:pt x="36148" y="67542"/>
                </a:cubicBezTo>
                <a:close/>
                <a:moveTo>
                  <a:pt x="46173" y="72054"/>
                </a:moveTo>
                <a:lnTo>
                  <a:pt x="46173" y="72054"/>
                </a:lnTo>
                <a:cubicBezTo>
                  <a:pt x="46280" y="72102"/>
                  <a:pt x="46375" y="72161"/>
                  <a:pt x="46494" y="72209"/>
                </a:cubicBezTo>
                <a:cubicBezTo>
                  <a:pt x="46411" y="72233"/>
                  <a:pt x="46352" y="72280"/>
                  <a:pt x="46292" y="72316"/>
                </a:cubicBezTo>
                <a:cubicBezTo>
                  <a:pt x="46244" y="72233"/>
                  <a:pt x="46197" y="72138"/>
                  <a:pt x="46173" y="72054"/>
                </a:cubicBezTo>
                <a:close/>
                <a:moveTo>
                  <a:pt x="37970" y="68351"/>
                </a:moveTo>
                <a:lnTo>
                  <a:pt x="37970" y="68351"/>
                </a:lnTo>
                <a:cubicBezTo>
                  <a:pt x="38434" y="68554"/>
                  <a:pt x="38874" y="68768"/>
                  <a:pt x="39339" y="68970"/>
                </a:cubicBezTo>
                <a:cubicBezTo>
                  <a:pt x="39708" y="70018"/>
                  <a:pt x="40125" y="71042"/>
                  <a:pt x="40625" y="72042"/>
                </a:cubicBezTo>
                <a:cubicBezTo>
                  <a:pt x="40720" y="72268"/>
                  <a:pt x="40827" y="72483"/>
                  <a:pt x="40946" y="72721"/>
                </a:cubicBezTo>
                <a:cubicBezTo>
                  <a:pt x="40684" y="72614"/>
                  <a:pt x="40410" y="72507"/>
                  <a:pt x="40125" y="72388"/>
                </a:cubicBezTo>
                <a:cubicBezTo>
                  <a:pt x="39767" y="71768"/>
                  <a:pt x="39374" y="71173"/>
                  <a:pt x="39041" y="70566"/>
                </a:cubicBezTo>
                <a:cubicBezTo>
                  <a:pt x="38660" y="69840"/>
                  <a:pt x="38315" y="69090"/>
                  <a:pt x="37970" y="68351"/>
                </a:cubicBezTo>
                <a:close/>
                <a:moveTo>
                  <a:pt x="48721" y="72530"/>
                </a:moveTo>
                <a:cubicBezTo>
                  <a:pt x="48792" y="72590"/>
                  <a:pt x="48864" y="72649"/>
                  <a:pt x="48923" y="72709"/>
                </a:cubicBezTo>
                <a:cubicBezTo>
                  <a:pt x="48876" y="72780"/>
                  <a:pt x="48852" y="72876"/>
                  <a:pt x="48864" y="72947"/>
                </a:cubicBezTo>
                <a:lnTo>
                  <a:pt x="48864" y="72995"/>
                </a:lnTo>
                <a:cubicBezTo>
                  <a:pt x="48733" y="73007"/>
                  <a:pt x="48602" y="73019"/>
                  <a:pt x="48495" y="73054"/>
                </a:cubicBezTo>
                <a:cubicBezTo>
                  <a:pt x="48483" y="72995"/>
                  <a:pt x="48459" y="72947"/>
                  <a:pt x="48435" y="72900"/>
                </a:cubicBezTo>
                <a:cubicBezTo>
                  <a:pt x="48518" y="72888"/>
                  <a:pt x="48602" y="72828"/>
                  <a:pt x="48626" y="72721"/>
                </a:cubicBezTo>
                <a:cubicBezTo>
                  <a:pt x="48673" y="72649"/>
                  <a:pt x="48697" y="72590"/>
                  <a:pt x="48721" y="72530"/>
                </a:cubicBezTo>
                <a:close/>
                <a:moveTo>
                  <a:pt x="43649" y="70911"/>
                </a:moveTo>
                <a:cubicBezTo>
                  <a:pt x="44220" y="71173"/>
                  <a:pt x="44792" y="71423"/>
                  <a:pt x="45351" y="71685"/>
                </a:cubicBezTo>
                <a:cubicBezTo>
                  <a:pt x="45470" y="72007"/>
                  <a:pt x="45601" y="72352"/>
                  <a:pt x="45720" y="72697"/>
                </a:cubicBezTo>
                <a:cubicBezTo>
                  <a:pt x="45447" y="72888"/>
                  <a:pt x="45173" y="73066"/>
                  <a:pt x="44887" y="73197"/>
                </a:cubicBezTo>
                <a:cubicBezTo>
                  <a:pt x="44768" y="73007"/>
                  <a:pt x="44649" y="72816"/>
                  <a:pt x="44542" y="72638"/>
                </a:cubicBezTo>
                <a:cubicBezTo>
                  <a:pt x="44232" y="72066"/>
                  <a:pt x="43935" y="71483"/>
                  <a:pt x="43649" y="70911"/>
                </a:cubicBezTo>
                <a:close/>
                <a:moveTo>
                  <a:pt x="39982" y="69244"/>
                </a:moveTo>
                <a:lnTo>
                  <a:pt x="39982" y="69244"/>
                </a:lnTo>
                <a:cubicBezTo>
                  <a:pt x="40386" y="69435"/>
                  <a:pt x="40756" y="69613"/>
                  <a:pt x="41137" y="69780"/>
                </a:cubicBezTo>
                <a:cubicBezTo>
                  <a:pt x="41518" y="70673"/>
                  <a:pt x="41887" y="71554"/>
                  <a:pt x="42268" y="72423"/>
                </a:cubicBezTo>
                <a:cubicBezTo>
                  <a:pt x="42387" y="72709"/>
                  <a:pt x="42530" y="73007"/>
                  <a:pt x="42649" y="73292"/>
                </a:cubicBezTo>
                <a:cubicBezTo>
                  <a:pt x="42411" y="73233"/>
                  <a:pt x="42172" y="73161"/>
                  <a:pt x="41910" y="73078"/>
                </a:cubicBezTo>
                <a:cubicBezTo>
                  <a:pt x="41637" y="72590"/>
                  <a:pt x="41303" y="72114"/>
                  <a:pt x="41053" y="71637"/>
                </a:cubicBezTo>
                <a:cubicBezTo>
                  <a:pt x="40648" y="70864"/>
                  <a:pt x="40303" y="70054"/>
                  <a:pt x="39982" y="69244"/>
                </a:cubicBezTo>
                <a:close/>
                <a:moveTo>
                  <a:pt x="41839" y="70102"/>
                </a:moveTo>
                <a:lnTo>
                  <a:pt x="41839" y="70102"/>
                </a:lnTo>
                <a:cubicBezTo>
                  <a:pt x="42315" y="70316"/>
                  <a:pt x="42792" y="70530"/>
                  <a:pt x="43268" y="70744"/>
                </a:cubicBezTo>
                <a:cubicBezTo>
                  <a:pt x="43184" y="70804"/>
                  <a:pt x="43101" y="70923"/>
                  <a:pt x="43161" y="71054"/>
                </a:cubicBezTo>
                <a:cubicBezTo>
                  <a:pt x="43446" y="71697"/>
                  <a:pt x="43756" y="72340"/>
                  <a:pt x="44089" y="72971"/>
                </a:cubicBezTo>
                <a:lnTo>
                  <a:pt x="44316" y="73423"/>
                </a:lnTo>
                <a:cubicBezTo>
                  <a:pt x="44208" y="73459"/>
                  <a:pt x="44089" y="73471"/>
                  <a:pt x="43970" y="73483"/>
                </a:cubicBezTo>
                <a:cubicBezTo>
                  <a:pt x="43929" y="73486"/>
                  <a:pt x="43885" y="73487"/>
                  <a:pt x="43841" y="73487"/>
                </a:cubicBezTo>
                <a:cubicBezTo>
                  <a:pt x="43709" y="73487"/>
                  <a:pt x="43568" y="73474"/>
                  <a:pt x="43434" y="73447"/>
                </a:cubicBezTo>
                <a:cubicBezTo>
                  <a:pt x="43196" y="72971"/>
                  <a:pt x="42934" y="72519"/>
                  <a:pt x="42720" y="72054"/>
                </a:cubicBezTo>
                <a:cubicBezTo>
                  <a:pt x="42422" y="71411"/>
                  <a:pt x="42125" y="70756"/>
                  <a:pt x="41839" y="70102"/>
                </a:cubicBezTo>
                <a:close/>
                <a:moveTo>
                  <a:pt x="44697" y="74495"/>
                </a:moveTo>
                <a:cubicBezTo>
                  <a:pt x="44792" y="74495"/>
                  <a:pt x="44887" y="74507"/>
                  <a:pt x="44982" y="74507"/>
                </a:cubicBezTo>
                <a:cubicBezTo>
                  <a:pt x="45006" y="74554"/>
                  <a:pt x="45042" y="74602"/>
                  <a:pt x="45089" y="74626"/>
                </a:cubicBezTo>
                <a:cubicBezTo>
                  <a:pt x="44947" y="74590"/>
                  <a:pt x="44816" y="74543"/>
                  <a:pt x="44697" y="74495"/>
                </a:cubicBezTo>
                <a:close/>
                <a:moveTo>
                  <a:pt x="45709" y="74424"/>
                </a:moveTo>
                <a:cubicBezTo>
                  <a:pt x="45613" y="74531"/>
                  <a:pt x="45518" y="74650"/>
                  <a:pt x="45423" y="74745"/>
                </a:cubicBezTo>
                <a:cubicBezTo>
                  <a:pt x="45399" y="74733"/>
                  <a:pt x="45363" y="74733"/>
                  <a:pt x="45351" y="74721"/>
                </a:cubicBezTo>
                <a:cubicBezTo>
                  <a:pt x="45470" y="74685"/>
                  <a:pt x="45542" y="74590"/>
                  <a:pt x="45530" y="74447"/>
                </a:cubicBezTo>
                <a:cubicBezTo>
                  <a:pt x="45578" y="74447"/>
                  <a:pt x="45625" y="74447"/>
                  <a:pt x="45685" y="74435"/>
                </a:cubicBezTo>
                <a:cubicBezTo>
                  <a:pt x="45697" y="74435"/>
                  <a:pt x="45697" y="74424"/>
                  <a:pt x="45709" y="74424"/>
                </a:cubicBezTo>
                <a:close/>
                <a:moveTo>
                  <a:pt x="45875" y="77329"/>
                </a:moveTo>
                <a:cubicBezTo>
                  <a:pt x="45899" y="77329"/>
                  <a:pt x="45923" y="77341"/>
                  <a:pt x="45935" y="77341"/>
                </a:cubicBezTo>
                <a:cubicBezTo>
                  <a:pt x="45935" y="77341"/>
                  <a:pt x="45911" y="77341"/>
                  <a:pt x="45911" y="77352"/>
                </a:cubicBezTo>
                <a:cubicBezTo>
                  <a:pt x="45899" y="77341"/>
                  <a:pt x="45887" y="77329"/>
                  <a:pt x="45875" y="77329"/>
                </a:cubicBezTo>
                <a:close/>
                <a:moveTo>
                  <a:pt x="52209" y="75436"/>
                </a:moveTo>
                <a:lnTo>
                  <a:pt x="52209" y="75436"/>
                </a:lnTo>
                <a:cubicBezTo>
                  <a:pt x="52959" y="75638"/>
                  <a:pt x="53698" y="75852"/>
                  <a:pt x="54436" y="76055"/>
                </a:cubicBezTo>
                <a:cubicBezTo>
                  <a:pt x="54019" y="76555"/>
                  <a:pt x="53602" y="77043"/>
                  <a:pt x="53186" y="77543"/>
                </a:cubicBezTo>
                <a:cubicBezTo>
                  <a:pt x="52805" y="76948"/>
                  <a:pt x="52543" y="76138"/>
                  <a:pt x="52209" y="75436"/>
                </a:cubicBezTo>
                <a:close/>
                <a:moveTo>
                  <a:pt x="51114" y="77293"/>
                </a:moveTo>
                <a:cubicBezTo>
                  <a:pt x="51138" y="77424"/>
                  <a:pt x="51174" y="77531"/>
                  <a:pt x="51233" y="77602"/>
                </a:cubicBezTo>
                <a:cubicBezTo>
                  <a:pt x="51245" y="77626"/>
                  <a:pt x="51257" y="77650"/>
                  <a:pt x="51281" y="77662"/>
                </a:cubicBezTo>
                <a:cubicBezTo>
                  <a:pt x="51257" y="77698"/>
                  <a:pt x="51245" y="77710"/>
                  <a:pt x="51245" y="77722"/>
                </a:cubicBezTo>
                <a:cubicBezTo>
                  <a:pt x="51197" y="77710"/>
                  <a:pt x="51162" y="77686"/>
                  <a:pt x="51114" y="77650"/>
                </a:cubicBezTo>
                <a:cubicBezTo>
                  <a:pt x="51066" y="77626"/>
                  <a:pt x="51019" y="77626"/>
                  <a:pt x="50983" y="77626"/>
                </a:cubicBezTo>
                <a:cubicBezTo>
                  <a:pt x="51019" y="77519"/>
                  <a:pt x="51066" y="77400"/>
                  <a:pt x="51114" y="77293"/>
                </a:cubicBezTo>
                <a:close/>
                <a:moveTo>
                  <a:pt x="42911" y="78103"/>
                </a:moveTo>
                <a:cubicBezTo>
                  <a:pt x="42970" y="78114"/>
                  <a:pt x="43030" y="78126"/>
                  <a:pt x="43089" y="78162"/>
                </a:cubicBezTo>
                <a:cubicBezTo>
                  <a:pt x="43101" y="78186"/>
                  <a:pt x="43101" y="78198"/>
                  <a:pt x="43125" y="78234"/>
                </a:cubicBezTo>
                <a:cubicBezTo>
                  <a:pt x="43042" y="78186"/>
                  <a:pt x="42982" y="78138"/>
                  <a:pt x="42911" y="78103"/>
                </a:cubicBezTo>
                <a:close/>
                <a:moveTo>
                  <a:pt x="72010" y="22187"/>
                </a:moveTo>
                <a:cubicBezTo>
                  <a:pt x="75066" y="22187"/>
                  <a:pt x="77836" y="23861"/>
                  <a:pt x="80558" y="25096"/>
                </a:cubicBezTo>
                <a:cubicBezTo>
                  <a:pt x="83332" y="26346"/>
                  <a:pt x="86142" y="27513"/>
                  <a:pt x="89047" y="28394"/>
                </a:cubicBezTo>
                <a:cubicBezTo>
                  <a:pt x="90881" y="28942"/>
                  <a:pt x="92714" y="29382"/>
                  <a:pt x="94572" y="29680"/>
                </a:cubicBezTo>
                <a:lnTo>
                  <a:pt x="92202" y="29644"/>
                </a:lnTo>
                <a:cubicBezTo>
                  <a:pt x="91941" y="29644"/>
                  <a:pt x="91905" y="30013"/>
                  <a:pt x="92179" y="30061"/>
                </a:cubicBezTo>
                <a:cubicBezTo>
                  <a:pt x="95241" y="30590"/>
                  <a:pt x="98476" y="30800"/>
                  <a:pt x="101711" y="30800"/>
                </a:cubicBezTo>
                <a:cubicBezTo>
                  <a:pt x="104298" y="30800"/>
                  <a:pt x="106886" y="30665"/>
                  <a:pt x="109383" y="30454"/>
                </a:cubicBezTo>
                <a:lnTo>
                  <a:pt x="109383" y="30454"/>
                </a:lnTo>
                <a:cubicBezTo>
                  <a:pt x="101525" y="45218"/>
                  <a:pt x="95774" y="61493"/>
                  <a:pt x="90583" y="77305"/>
                </a:cubicBezTo>
                <a:cubicBezTo>
                  <a:pt x="90548" y="77400"/>
                  <a:pt x="90571" y="77460"/>
                  <a:pt x="90595" y="77531"/>
                </a:cubicBezTo>
                <a:cubicBezTo>
                  <a:pt x="89559" y="78186"/>
                  <a:pt x="87071" y="78484"/>
                  <a:pt x="86202" y="78531"/>
                </a:cubicBezTo>
                <a:cubicBezTo>
                  <a:pt x="86042" y="78540"/>
                  <a:pt x="85880" y="78544"/>
                  <a:pt x="85718" y="78544"/>
                </a:cubicBezTo>
                <a:cubicBezTo>
                  <a:pt x="85021" y="78544"/>
                  <a:pt x="84304" y="78472"/>
                  <a:pt x="83618" y="78424"/>
                </a:cubicBezTo>
                <a:cubicBezTo>
                  <a:pt x="81665" y="78305"/>
                  <a:pt x="79737" y="78055"/>
                  <a:pt x="77808" y="77698"/>
                </a:cubicBezTo>
                <a:cubicBezTo>
                  <a:pt x="73795" y="76936"/>
                  <a:pt x="69997" y="75638"/>
                  <a:pt x="66247" y="74019"/>
                </a:cubicBezTo>
                <a:cubicBezTo>
                  <a:pt x="63392" y="72785"/>
                  <a:pt x="60782" y="72408"/>
                  <a:pt x="58148" y="72408"/>
                </a:cubicBezTo>
                <a:cubicBezTo>
                  <a:pt x="55599" y="72408"/>
                  <a:pt x="53026" y="72761"/>
                  <a:pt x="50185" y="73030"/>
                </a:cubicBezTo>
                <a:cubicBezTo>
                  <a:pt x="50209" y="72995"/>
                  <a:pt x="50221" y="72935"/>
                  <a:pt x="50221" y="72876"/>
                </a:cubicBezTo>
                <a:cubicBezTo>
                  <a:pt x="50340" y="72757"/>
                  <a:pt x="50400" y="72554"/>
                  <a:pt x="50245" y="72411"/>
                </a:cubicBezTo>
                <a:lnTo>
                  <a:pt x="50245" y="72411"/>
                </a:lnTo>
                <a:cubicBezTo>
                  <a:pt x="50275" y="72421"/>
                  <a:pt x="50304" y="72425"/>
                  <a:pt x="50331" y="72425"/>
                </a:cubicBezTo>
                <a:cubicBezTo>
                  <a:pt x="50608" y="72425"/>
                  <a:pt x="50738" y="71973"/>
                  <a:pt x="50423" y="71876"/>
                </a:cubicBezTo>
                <a:lnTo>
                  <a:pt x="50162" y="71780"/>
                </a:lnTo>
                <a:cubicBezTo>
                  <a:pt x="50114" y="71768"/>
                  <a:pt x="50090" y="71768"/>
                  <a:pt x="50054" y="71768"/>
                </a:cubicBezTo>
                <a:cubicBezTo>
                  <a:pt x="50781" y="69732"/>
                  <a:pt x="51495" y="67696"/>
                  <a:pt x="52197" y="65637"/>
                </a:cubicBezTo>
                <a:cubicBezTo>
                  <a:pt x="52237" y="65655"/>
                  <a:pt x="52280" y="65664"/>
                  <a:pt x="52323" y="65664"/>
                </a:cubicBezTo>
                <a:cubicBezTo>
                  <a:pt x="52448" y="65664"/>
                  <a:pt x="52567" y="65588"/>
                  <a:pt x="52567" y="65446"/>
                </a:cubicBezTo>
                <a:cubicBezTo>
                  <a:pt x="52567" y="65160"/>
                  <a:pt x="52567" y="64899"/>
                  <a:pt x="52543" y="64613"/>
                </a:cubicBezTo>
                <a:lnTo>
                  <a:pt x="52948" y="63410"/>
                </a:lnTo>
                <a:lnTo>
                  <a:pt x="52948" y="63410"/>
                </a:lnTo>
                <a:cubicBezTo>
                  <a:pt x="52948" y="63482"/>
                  <a:pt x="52924" y="63541"/>
                  <a:pt x="52924" y="63613"/>
                </a:cubicBezTo>
                <a:cubicBezTo>
                  <a:pt x="52917" y="63724"/>
                  <a:pt x="53003" y="63786"/>
                  <a:pt x="53092" y="63786"/>
                </a:cubicBezTo>
                <a:cubicBezTo>
                  <a:pt x="53156" y="63786"/>
                  <a:pt x="53222" y="63754"/>
                  <a:pt x="53257" y="63684"/>
                </a:cubicBezTo>
                <a:cubicBezTo>
                  <a:pt x="53436" y="63267"/>
                  <a:pt x="53531" y="62851"/>
                  <a:pt x="53579" y="62410"/>
                </a:cubicBezTo>
                <a:cubicBezTo>
                  <a:pt x="54126" y="61648"/>
                  <a:pt x="54710" y="60910"/>
                  <a:pt x="55365" y="60196"/>
                </a:cubicBezTo>
                <a:cubicBezTo>
                  <a:pt x="55420" y="60122"/>
                  <a:pt x="55353" y="60026"/>
                  <a:pt x="55282" y="60026"/>
                </a:cubicBezTo>
                <a:cubicBezTo>
                  <a:pt x="55261" y="60026"/>
                  <a:pt x="55240" y="60034"/>
                  <a:pt x="55222" y="60053"/>
                </a:cubicBezTo>
                <a:cubicBezTo>
                  <a:pt x="54662" y="60624"/>
                  <a:pt x="54114" y="61208"/>
                  <a:pt x="53614" y="61815"/>
                </a:cubicBezTo>
                <a:cubicBezTo>
                  <a:pt x="53614" y="61529"/>
                  <a:pt x="53579" y="61243"/>
                  <a:pt x="53531" y="60946"/>
                </a:cubicBezTo>
                <a:cubicBezTo>
                  <a:pt x="53531" y="60934"/>
                  <a:pt x="53555" y="60922"/>
                  <a:pt x="53555" y="60922"/>
                </a:cubicBezTo>
                <a:cubicBezTo>
                  <a:pt x="54400" y="59541"/>
                  <a:pt x="55293" y="58374"/>
                  <a:pt x="56734" y="57410"/>
                </a:cubicBezTo>
                <a:cubicBezTo>
                  <a:pt x="56794" y="57370"/>
                  <a:pt x="56745" y="57279"/>
                  <a:pt x="56685" y="57279"/>
                </a:cubicBezTo>
                <a:cubicBezTo>
                  <a:pt x="56674" y="57279"/>
                  <a:pt x="56662" y="57283"/>
                  <a:pt x="56650" y="57290"/>
                </a:cubicBezTo>
                <a:cubicBezTo>
                  <a:pt x="55793" y="57826"/>
                  <a:pt x="54948" y="58505"/>
                  <a:pt x="54245" y="59315"/>
                </a:cubicBezTo>
                <a:cubicBezTo>
                  <a:pt x="54662" y="58386"/>
                  <a:pt x="55103" y="57469"/>
                  <a:pt x="55579" y="56564"/>
                </a:cubicBezTo>
                <a:cubicBezTo>
                  <a:pt x="56948" y="55016"/>
                  <a:pt x="58567" y="53826"/>
                  <a:pt x="60734" y="53195"/>
                </a:cubicBezTo>
                <a:cubicBezTo>
                  <a:pt x="60866" y="53173"/>
                  <a:pt x="60836" y="52988"/>
                  <a:pt x="60727" y="52988"/>
                </a:cubicBezTo>
                <a:cubicBezTo>
                  <a:pt x="60718" y="52988"/>
                  <a:pt x="60709" y="52990"/>
                  <a:pt x="60699" y="52992"/>
                </a:cubicBezTo>
                <a:cubicBezTo>
                  <a:pt x="58698" y="53480"/>
                  <a:pt x="56686" y="54564"/>
                  <a:pt x="55257" y="56124"/>
                </a:cubicBezTo>
                <a:lnTo>
                  <a:pt x="55841" y="54612"/>
                </a:lnTo>
                <a:cubicBezTo>
                  <a:pt x="56531" y="53921"/>
                  <a:pt x="57210" y="53242"/>
                  <a:pt x="57912" y="52576"/>
                </a:cubicBezTo>
                <a:cubicBezTo>
                  <a:pt x="57930" y="52549"/>
                  <a:pt x="57915" y="52510"/>
                  <a:pt x="57892" y="52510"/>
                </a:cubicBezTo>
                <a:cubicBezTo>
                  <a:pt x="57884" y="52510"/>
                  <a:pt x="57874" y="52515"/>
                  <a:pt x="57865" y="52528"/>
                </a:cubicBezTo>
                <a:cubicBezTo>
                  <a:pt x="57210" y="53195"/>
                  <a:pt x="56543" y="53850"/>
                  <a:pt x="55888" y="54516"/>
                </a:cubicBezTo>
                <a:cubicBezTo>
                  <a:pt x="58174" y="48468"/>
                  <a:pt x="60615" y="42467"/>
                  <a:pt x="63032" y="36466"/>
                </a:cubicBezTo>
                <a:cubicBezTo>
                  <a:pt x="63044" y="36466"/>
                  <a:pt x="63056" y="36466"/>
                  <a:pt x="63080" y="36455"/>
                </a:cubicBezTo>
                <a:cubicBezTo>
                  <a:pt x="63937" y="35740"/>
                  <a:pt x="64663" y="34835"/>
                  <a:pt x="65306" y="33907"/>
                </a:cubicBezTo>
                <a:cubicBezTo>
                  <a:pt x="65351" y="33844"/>
                  <a:pt x="65288" y="33774"/>
                  <a:pt x="65229" y="33774"/>
                </a:cubicBezTo>
                <a:cubicBezTo>
                  <a:pt x="65209" y="33774"/>
                  <a:pt x="65190" y="33782"/>
                  <a:pt x="65175" y="33799"/>
                </a:cubicBezTo>
                <a:cubicBezTo>
                  <a:pt x="64580" y="34561"/>
                  <a:pt x="63925" y="35228"/>
                  <a:pt x="63258" y="35907"/>
                </a:cubicBezTo>
                <a:cubicBezTo>
                  <a:pt x="63461" y="35371"/>
                  <a:pt x="63687" y="34835"/>
                  <a:pt x="63889" y="34311"/>
                </a:cubicBezTo>
                <a:cubicBezTo>
                  <a:pt x="65235" y="32609"/>
                  <a:pt x="66616" y="31025"/>
                  <a:pt x="68283" y="29573"/>
                </a:cubicBezTo>
                <a:cubicBezTo>
                  <a:pt x="68360" y="29515"/>
                  <a:pt x="68297" y="29410"/>
                  <a:pt x="68219" y="29410"/>
                </a:cubicBezTo>
                <a:cubicBezTo>
                  <a:pt x="68201" y="29410"/>
                  <a:pt x="68182" y="29416"/>
                  <a:pt x="68164" y="29430"/>
                </a:cubicBezTo>
                <a:cubicBezTo>
                  <a:pt x="66866" y="30442"/>
                  <a:pt x="65604" y="31561"/>
                  <a:pt x="64509" y="32787"/>
                </a:cubicBezTo>
                <a:cubicBezTo>
                  <a:pt x="64580" y="32609"/>
                  <a:pt x="64651" y="32418"/>
                  <a:pt x="64723" y="32240"/>
                </a:cubicBezTo>
                <a:cubicBezTo>
                  <a:pt x="65318" y="31597"/>
                  <a:pt x="65902" y="30942"/>
                  <a:pt x="66545" y="30335"/>
                </a:cubicBezTo>
                <a:cubicBezTo>
                  <a:pt x="67509" y="29418"/>
                  <a:pt x="68569" y="28585"/>
                  <a:pt x="69569" y="27692"/>
                </a:cubicBezTo>
                <a:cubicBezTo>
                  <a:pt x="69648" y="27612"/>
                  <a:pt x="69595" y="27458"/>
                  <a:pt x="69492" y="27458"/>
                </a:cubicBezTo>
                <a:cubicBezTo>
                  <a:pt x="69472" y="27458"/>
                  <a:pt x="69449" y="27464"/>
                  <a:pt x="69426" y="27477"/>
                </a:cubicBezTo>
                <a:cubicBezTo>
                  <a:pt x="68033" y="28299"/>
                  <a:pt x="66604" y="29394"/>
                  <a:pt x="65378" y="30632"/>
                </a:cubicBezTo>
                <a:cubicBezTo>
                  <a:pt x="65521" y="30311"/>
                  <a:pt x="65640" y="29978"/>
                  <a:pt x="65771" y="29656"/>
                </a:cubicBezTo>
                <a:cubicBezTo>
                  <a:pt x="66080" y="29263"/>
                  <a:pt x="66414" y="28894"/>
                  <a:pt x="66783" y="28549"/>
                </a:cubicBezTo>
                <a:cubicBezTo>
                  <a:pt x="67640" y="27775"/>
                  <a:pt x="68604" y="27120"/>
                  <a:pt x="69569" y="26477"/>
                </a:cubicBezTo>
                <a:cubicBezTo>
                  <a:pt x="69673" y="26414"/>
                  <a:pt x="69594" y="26278"/>
                  <a:pt x="69493" y="26278"/>
                </a:cubicBezTo>
                <a:cubicBezTo>
                  <a:pt x="69479" y="26278"/>
                  <a:pt x="69464" y="26281"/>
                  <a:pt x="69450" y="26287"/>
                </a:cubicBezTo>
                <a:cubicBezTo>
                  <a:pt x="68450" y="26691"/>
                  <a:pt x="67330" y="27346"/>
                  <a:pt x="66354" y="28144"/>
                </a:cubicBezTo>
                <a:cubicBezTo>
                  <a:pt x="66485" y="27787"/>
                  <a:pt x="66640" y="27418"/>
                  <a:pt x="66771" y="27061"/>
                </a:cubicBezTo>
                <a:cubicBezTo>
                  <a:pt x="67021" y="26870"/>
                  <a:pt x="67259" y="26691"/>
                  <a:pt x="67449" y="26537"/>
                </a:cubicBezTo>
                <a:cubicBezTo>
                  <a:pt x="68450" y="25787"/>
                  <a:pt x="69521" y="25132"/>
                  <a:pt x="70640" y="24572"/>
                </a:cubicBezTo>
                <a:cubicBezTo>
                  <a:pt x="70815" y="24490"/>
                  <a:pt x="70732" y="24230"/>
                  <a:pt x="70568" y="24230"/>
                </a:cubicBezTo>
                <a:cubicBezTo>
                  <a:pt x="70542" y="24230"/>
                  <a:pt x="70515" y="24236"/>
                  <a:pt x="70485" y="24251"/>
                </a:cubicBezTo>
                <a:cubicBezTo>
                  <a:pt x="69271" y="24834"/>
                  <a:pt x="68104" y="25525"/>
                  <a:pt x="67033" y="26346"/>
                </a:cubicBezTo>
                <a:cubicBezTo>
                  <a:pt x="67437" y="25310"/>
                  <a:pt x="67830" y="24263"/>
                  <a:pt x="68211" y="23227"/>
                </a:cubicBezTo>
                <a:cubicBezTo>
                  <a:pt x="68223" y="23227"/>
                  <a:pt x="68247" y="23203"/>
                  <a:pt x="68247" y="23203"/>
                </a:cubicBezTo>
                <a:cubicBezTo>
                  <a:pt x="68390" y="23548"/>
                  <a:pt x="68604" y="23917"/>
                  <a:pt x="68819" y="23977"/>
                </a:cubicBezTo>
                <a:cubicBezTo>
                  <a:pt x="68676" y="24144"/>
                  <a:pt x="68509" y="24298"/>
                  <a:pt x="68378" y="24489"/>
                </a:cubicBezTo>
                <a:cubicBezTo>
                  <a:pt x="68323" y="24554"/>
                  <a:pt x="68397" y="24662"/>
                  <a:pt x="68466" y="24662"/>
                </a:cubicBezTo>
                <a:cubicBezTo>
                  <a:pt x="68486" y="24662"/>
                  <a:pt x="68505" y="24653"/>
                  <a:pt x="68521" y="24632"/>
                </a:cubicBezTo>
                <a:cubicBezTo>
                  <a:pt x="69271" y="23846"/>
                  <a:pt x="70188" y="23239"/>
                  <a:pt x="71236" y="22941"/>
                </a:cubicBezTo>
                <a:cubicBezTo>
                  <a:pt x="71392" y="22896"/>
                  <a:pt x="71370" y="22664"/>
                  <a:pt x="71220" y="22664"/>
                </a:cubicBezTo>
                <a:cubicBezTo>
                  <a:pt x="71210" y="22664"/>
                  <a:pt x="71199" y="22665"/>
                  <a:pt x="71188" y="22667"/>
                </a:cubicBezTo>
                <a:cubicBezTo>
                  <a:pt x="70474" y="22846"/>
                  <a:pt x="69819" y="23167"/>
                  <a:pt x="69271" y="23608"/>
                </a:cubicBezTo>
                <a:cubicBezTo>
                  <a:pt x="69295" y="23536"/>
                  <a:pt x="69295" y="23441"/>
                  <a:pt x="69235" y="23370"/>
                </a:cubicBezTo>
                <a:cubicBezTo>
                  <a:pt x="69223" y="23346"/>
                  <a:pt x="69200" y="23310"/>
                  <a:pt x="69176" y="23286"/>
                </a:cubicBezTo>
                <a:cubicBezTo>
                  <a:pt x="69134" y="23228"/>
                  <a:pt x="69078" y="23203"/>
                  <a:pt x="69022" y="23203"/>
                </a:cubicBezTo>
                <a:cubicBezTo>
                  <a:pt x="68916" y="23203"/>
                  <a:pt x="68810" y="23289"/>
                  <a:pt x="68795" y="23405"/>
                </a:cubicBezTo>
                <a:cubicBezTo>
                  <a:pt x="68807" y="23298"/>
                  <a:pt x="68807" y="23191"/>
                  <a:pt x="68795" y="23072"/>
                </a:cubicBezTo>
                <a:lnTo>
                  <a:pt x="68795" y="23072"/>
                </a:lnTo>
                <a:cubicBezTo>
                  <a:pt x="68806" y="23074"/>
                  <a:pt x="68817" y="23075"/>
                  <a:pt x="68829" y="23075"/>
                </a:cubicBezTo>
                <a:cubicBezTo>
                  <a:pt x="68893" y="23075"/>
                  <a:pt x="68961" y="23045"/>
                  <a:pt x="68961" y="22965"/>
                </a:cubicBezTo>
                <a:lnTo>
                  <a:pt x="68961" y="22893"/>
                </a:lnTo>
                <a:cubicBezTo>
                  <a:pt x="69521" y="22620"/>
                  <a:pt x="70164" y="22405"/>
                  <a:pt x="70819" y="22274"/>
                </a:cubicBezTo>
                <a:cubicBezTo>
                  <a:pt x="71221" y="22215"/>
                  <a:pt x="71618" y="22187"/>
                  <a:pt x="72010" y="22187"/>
                </a:cubicBezTo>
                <a:close/>
                <a:moveTo>
                  <a:pt x="46649" y="78674"/>
                </a:moveTo>
                <a:cubicBezTo>
                  <a:pt x="46661" y="78698"/>
                  <a:pt x="46673" y="78710"/>
                  <a:pt x="46709" y="78710"/>
                </a:cubicBezTo>
                <a:cubicBezTo>
                  <a:pt x="46375" y="78769"/>
                  <a:pt x="46197" y="79150"/>
                  <a:pt x="46244" y="79484"/>
                </a:cubicBezTo>
                <a:cubicBezTo>
                  <a:pt x="46113" y="79424"/>
                  <a:pt x="45971" y="79365"/>
                  <a:pt x="45851" y="79293"/>
                </a:cubicBezTo>
                <a:cubicBezTo>
                  <a:pt x="46101" y="79210"/>
                  <a:pt x="46304" y="79019"/>
                  <a:pt x="46399" y="78781"/>
                </a:cubicBezTo>
                <a:cubicBezTo>
                  <a:pt x="46482" y="78734"/>
                  <a:pt x="46554" y="78710"/>
                  <a:pt x="46649" y="78674"/>
                </a:cubicBezTo>
                <a:close/>
                <a:moveTo>
                  <a:pt x="100299" y="75864"/>
                </a:moveTo>
                <a:cubicBezTo>
                  <a:pt x="100275" y="75971"/>
                  <a:pt x="100251" y="76055"/>
                  <a:pt x="100227" y="76162"/>
                </a:cubicBezTo>
                <a:cubicBezTo>
                  <a:pt x="99644" y="77329"/>
                  <a:pt x="99060" y="78484"/>
                  <a:pt x="98465" y="79650"/>
                </a:cubicBezTo>
                <a:cubicBezTo>
                  <a:pt x="98453" y="79662"/>
                  <a:pt x="98441" y="79674"/>
                  <a:pt x="98429" y="79674"/>
                </a:cubicBezTo>
                <a:cubicBezTo>
                  <a:pt x="99060" y="78412"/>
                  <a:pt x="99680" y="77150"/>
                  <a:pt x="100299" y="75864"/>
                </a:cubicBezTo>
                <a:close/>
                <a:moveTo>
                  <a:pt x="54388" y="79412"/>
                </a:moveTo>
                <a:lnTo>
                  <a:pt x="54960" y="79627"/>
                </a:lnTo>
                <a:cubicBezTo>
                  <a:pt x="54948" y="79662"/>
                  <a:pt x="54936" y="79686"/>
                  <a:pt x="54912" y="79710"/>
                </a:cubicBezTo>
                <a:cubicBezTo>
                  <a:pt x="54734" y="79603"/>
                  <a:pt x="54567" y="79496"/>
                  <a:pt x="54388" y="79412"/>
                </a:cubicBezTo>
                <a:close/>
                <a:moveTo>
                  <a:pt x="55210" y="79722"/>
                </a:moveTo>
                <a:cubicBezTo>
                  <a:pt x="55484" y="79829"/>
                  <a:pt x="55769" y="79948"/>
                  <a:pt x="56055" y="80043"/>
                </a:cubicBezTo>
                <a:cubicBezTo>
                  <a:pt x="55984" y="80139"/>
                  <a:pt x="55924" y="80198"/>
                  <a:pt x="55865" y="80269"/>
                </a:cubicBezTo>
                <a:cubicBezTo>
                  <a:pt x="55603" y="80127"/>
                  <a:pt x="55365" y="79972"/>
                  <a:pt x="55115" y="79829"/>
                </a:cubicBezTo>
                <a:cubicBezTo>
                  <a:pt x="55150" y="79793"/>
                  <a:pt x="55174" y="79769"/>
                  <a:pt x="55210" y="79722"/>
                </a:cubicBezTo>
                <a:close/>
                <a:moveTo>
                  <a:pt x="56412" y="80210"/>
                </a:moveTo>
                <a:cubicBezTo>
                  <a:pt x="56936" y="80424"/>
                  <a:pt x="57448" y="80627"/>
                  <a:pt x="57972" y="80817"/>
                </a:cubicBezTo>
                <a:cubicBezTo>
                  <a:pt x="57889" y="80901"/>
                  <a:pt x="57805" y="80984"/>
                  <a:pt x="57734" y="81079"/>
                </a:cubicBezTo>
                <a:cubicBezTo>
                  <a:pt x="57305" y="80924"/>
                  <a:pt x="56877" y="80793"/>
                  <a:pt x="56436" y="80627"/>
                </a:cubicBezTo>
                <a:cubicBezTo>
                  <a:pt x="56353" y="80567"/>
                  <a:pt x="56258" y="80508"/>
                  <a:pt x="56174" y="80460"/>
                </a:cubicBezTo>
                <a:cubicBezTo>
                  <a:pt x="56246" y="80377"/>
                  <a:pt x="56341" y="80281"/>
                  <a:pt x="56412" y="80210"/>
                </a:cubicBezTo>
                <a:close/>
                <a:moveTo>
                  <a:pt x="98251" y="80127"/>
                </a:moveTo>
                <a:lnTo>
                  <a:pt x="97536" y="81555"/>
                </a:lnTo>
                <a:cubicBezTo>
                  <a:pt x="97536" y="81555"/>
                  <a:pt x="97522" y="81555"/>
                  <a:pt x="97516" y="81561"/>
                </a:cubicBezTo>
                <a:lnTo>
                  <a:pt x="97516" y="81561"/>
                </a:lnTo>
                <a:cubicBezTo>
                  <a:pt x="97753" y="81075"/>
                  <a:pt x="97978" y="80613"/>
                  <a:pt x="98215" y="80139"/>
                </a:cubicBezTo>
                <a:cubicBezTo>
                  <a:pt x="98227" y="80139"/>
                  <a:pt x="98251" y="80127"/>
                  <a:pt x="98251" y="80127"/>
                </a:cubicBezTo>
                <a:close/>
                <a:moveTo>
                  <a:pt x="58377" y="80972"/>
                </a:moveTo>
                <a:cubicBezTo>
                  <a:pt x="58865" y="81162"/>
                  <a:pt x="59377" y="81353"/>
                  <a:pt x="59865" y="81532"/>
                </a:cubicBezTo>
                <a:cubicBezTo>
                  <a:pt x="59806" y="81591"/>
                  <a:pt x="59746" y="81639"/>
                  <a:pt x="59698" y="81698"/>
                </a:cubicBezTo>
                <a:cubicBezTo>
                  <a:pt x="59163" y="81532"/>
                  <a:pt x="58627" y="81353"/>
                  <a:pt x="58091" y="81198"/>
                </a:cubicBezTo>
                <a:cubicBezTo>
                  <a:pt x="58186" y="81115"/>
                  <a:pt x="58282" y="81055"/>
                  <a:pt x="58377" y="80972"/>
                </a:cubicBezTo>
                <a:close/>
                <a:moveTo>
                  <a:pt x="60282" y="81698"/>
                </a:moveTo>
                <a:cubicBezTo>
                  <a:pt x="60627" y="81829"/>
                  <a:pt x="60960" y="81948"/>
                  <a:pt x="61306" y="82091"/>
                </a:cubicBezTo>
                <a:cubicBezTo>
                  <a:pt x="61258" y="82115"/>
                  <a:pt x="61234" y="82151"/>
                  <a:pt x="61175" y="82174"/>
                </a:cubicBezTo>
                <a:cubicBezTo>
                  <a:pt x="60830" y="82055"/>
                  <a:pt x="60472" y="81936"/>
                  <a:pt x="60115" y="81829"/>
                </a:cubicBezTo>
                <a:cubicBezTo>
                  <a:pt x="60175" y="81793"/>
                  <a:pt x="60222" y="81746"/>
                  <a:pt x="60282" y="81698"/>
                </a:cubicBezTo>
                <a:close/>
                <a:moveTo>
                  <a:pt x="107621" y="35907"/>
                </a:moveTo>
                <a:cubicBezTo>
                  <a:pt x="108600" y="36460"/>
                  <a:pt x="109746" y="36823"/>
                  <a:pt x="110896" y="36823"/>
                </a:cubicBezTo>
                <a:cubicBezTo>
                  <a:pt x="111158" y="36823"/>
                  <a:pt x="111420" y="36804"/>
                  <a:pt x="111681" y="36764"/>
                </a:cubicBezTo>
                <a:lnTo>
                  <a:pt x="111681" y="36764"/>
                </a:lnTo>
                <a:cubicBezTo>
                  <a:pt x="104216" y="52064"/>
                  <a:pt x="97965" y="68018"/>
                  <a:pt x="91048" y="83579"/>
                </a:cubicBezTo>
                <a:lnTo>
                  <a:pt x="91048" y="83591"/>
                </a:lnTo>
                <a:cubicBezTo>
                  <a:pt x="83844" y="80936"/>
                  <a:pt x="76200" y="79234"/>
                  <a:pt x="68819" y="77174"/>
                </a:cubicBezTo>
                <a:cubicBezTo>
                  <a:pt x="63723" y="75745"/>
                  <a:pt x="58567" y="74102"/>
                  <a:pt x="53269" y="73554"/>
                </a:cubicBezTo>
                <a:cubicBezTo>
                  <a:pt x="55155" y="73323"/>
                  <a:pt x="57037" y="73030"/>
                  <a:pt x="58922" y="73030"/>
                </a:cubicBezTo>
                <a:cubicBezTo>
                  <a:pt x="60143" y="73030"/>
                  <a:pt x="61366" y="73153"/>
                  <a:pt x="62592" y="73495"/>
                </a:cubicBezTo>
                <a:cubicBezTo>
                  <a:pt x="66878" y="74709"/>
                  <a:pt x="70712" y="76936"/>
                  <a:pt x="75105" y="77924"/>
                </a:cubicBezTo>
                <a:cubicBezTo>
                  <a:pt x="78404" y="78663"/>
                  <a:pt x="81798" y="79069"/>
                  <a:pt x="85197" y="79069"/>
                </a:cubicBezTo>
                <a:cubicBezTo>
                  <a:pt x="85956" y="79069"/>
                  <a:pt x="86716" y="79049"/>
                  <a:pt x="87476" y="79007"/>
                </a:cubicBezTo>
                <a:cubicBezTo>
                  <a:pt x="88809" y="78936"/>
                  <a:pt x="90417" y="78948"/>
                  <a:pt x="91012" y="77769"/>
                </a:cubicBezTo>
                <a:cubicBezTo>
                  <a:pt x="91107" y="77745"/>
                  <a:pt x="91179" y="77686"/>
                  <a:pt x="91226" y="77579"/>
                </a:cubicBezTo>
                <a:cubicBezTo>
                  <a:pt x="95882" y="63291"/>
                  <a:pt x="101787" y="49682"/>
                  <a:pt x="107621" y="35907"/>
                </a:cubicBezTo>
                <a:close/>
                <a:moveTo>
                  <a:pt x="61080" y="83603"/>
                </a:moveTo>
                <a:lnTo>
                  <a:pt x="61080" y="83603"/>
                </a:lnTo>
                <a:cubicBezTo>
                  <a:pt x="61639" y="83829"/>
                  <a:pt x="62175" y="84032"/>
                  <a:pt x="62723" y="84258"/>
                </a:cubicBezTo>
                <a:lnTo>
                  <a:pt x="61163" y="83818"/>
                </a:lnTo>
                <a:cubicBezTo>
                  <a:pt x="61139" y="83734"/>
                  <a:pt x="61127" y="83663"/>
                  <a:pt x="61080" y="83603"/>
                </a:cubicBezTo>
                <a:close/>
                <a:moveTo>
                  <a:pt x="114146" y="44206"/>
                </a:moveTo>
                <a:cubicBezTo>
                  <a:pt x="114217" y="44336"/>
                  <a:pt x="114289" y="44467"/>
                  <a:pt x="114384" y="44587"/>
                </a:cubicBezTo>
                <a:cubicBezTo>
                  <a:pt x="114467" y="45896"/>
                  <a:pt x="112205" y="50242"/>
                  <a:pt x="112003" y="50671"/>
                </a:cubicBezTo>
                <a:cubicBezTo>
                  <a:pt x="111062" y="52552"/>
                  <a:pt x="110121" y="54457"/>
                  <a:pt x="109181" y="56362"/>
                </a:cubicBezTo>
                <a:cubicBezTo>
                  <a:pt x="108705" y="57338"/>
                  <a:pt x="108228" y="58302"/>
                  <a:pt x="107752" y="59255"/>
                </a:cubicBezTo>
                <a:cubicBezTo>
                  <a:pt x="107097" y="60458"/>
                  <a:pt x="106466" y="61660"/>
                  <a:pt x="105835" y="62886"/>
                </a:cubicBezTo>
                <a:cubicBezTo>
                  <a:pt x="104323" y="65851"/>
                  <a:pt x="102668" y="68851"/>
                  <a:pt x="101477" y="71995"/>
                </a:cubicBezTo>
                <a:cubicBezTo>
                  <a:pt x="99692" y="75614"/>
                  <a:pt x="97894" y="79234"/>
                  <a:pt x="96108" y="82841"/>
                </a:cubicBezTo>
                <a:cubicBezTo>
                  <a:pt x="95072" y="83782"/>
                  <a:pt x="94036" y="84699"/>
                  <a:pt x="92988" y="85615"/>
                </a:cubicBezTo>
                <a:cubicBezTo>
                  <a:pt x="96286" y="78686"/>
                  <a:pt x="99632" y="71780"/>
                  <a:pt x="103109" y="64958"/>
                </a:cubicBezTo>
                <a:cubicBezTo>
                  <a:pt x="106669" y="57993"/>
                  <a:pt x="110586" y="51206"/>
                  <a:pt x="114086" y="44206"/>
                </a:cubicBezTo>
                <a:close/>
                <a:moveTo>
                  <a:pt x="105954" y="57445"/>
                </a:moveTo>
                <a:cubicBezTo>
                  <a:pt x="105478" y="58338"/>
                  <a:pt x="105014" y="59231"/>
                  <a:pt x="104537" y="60124"/>
                </a:cubicBezTo>
                <a:cubicBezTo>
                  <a:pt x="104502" y="60067"/>
                  <a:pt x="104445" y="60027"/>
                  <a:pt x="104387" y="60027"/>
                </a:cubicBezTo>
                <a:cubicBezTo>
                  <a:pt x="104348" y="60027"/>
                  <a:pt x="104309" y="60045"/>
                  <a:pt x="104275" y="60088"/>
                </a:cubicBezTo>
                <a:cubicBezTo>
                  <a:pt x="103168" y="61696"/>
                  <a:pt x="101918" y="63125"/>
                  <a:pt x="100668" y="64613"/>
                </a:cubicBezTo>
                <a:cubicBezTo>
                  <a:pt x="100576" y="64733"/>
                  <a:pt x="100691" y="64881"/>
                  <a:pt x="100808" y="64881"/>
                </a:cubicBezTo>
                <a:cubicBezTo>
                  <a:pt x="100842" y="64881"/>
                  <a:pt x="100876" y="64869"/>
                  <a:pt x="100906" y="64839"/>
                </a:cubicBezTo>
                <a:cubicBezTo>
                  <a:pt x="102144" y="63648"/>
                  <a:pt x="103204" y="62232"/>
                  <a:pt x="104168" y="60803"/>
                </a:cubicBezTo>
                <a:lnTo>
                  <a:pt x="104168" y="60803"/>
                </a:lnTo>
                <a:cubicBezTo>
                  <a:pt x="103192" y="62696"/>
                  <a:pt x="102239" y="64577"/>
                  <a:pt x="101287" y="66494"/>
                </a:cubicBezTo>
                <a:cubicBezTo>
                  <a:pt x="101251" y="66506"/>
                  <a:pt x="101239" y="66506"/>
                  <a:pt x="101204" y="66518"/>
                </a:cubicBezTo>
                <a:cubicBezTo>
                  <a:pt x="100299" y="67637"/>
                  <a:pt x="99299" y="68839"/>
                  <a:pt x="98727" y="70161"/>
                </a:cubicBezTo>
                <a:cubicBezTo>
                  <a:pt x="98694" y="70244"/>
                  <a:pt x="98759" y="70310"/>
                  <a:pt x="98826" y="70310"/>
                </a:cubicBezTo>
                <a:cubicBezTo>
                  <a:pt x="98855" y="70310"/>
                  <a:pt x="98884" y="70297"/>
                  <a:pt x="98906" y="70268"/>
                </a:cubicBezTo>
                <a:cubicBezTo>
                  <a:pt x="99477" y="69530"/>
                  <a:pt x="100001" y="68732"/>
                  <a:pt x="100537" y="67958"/>
                </a:cubicBezTo>
                <a:lnTo>
                  <a:pt x="100537" y="67958"/>
                </a:lnTo>
                <a:cubicBezTo>
                  <a:pt x="97953" y="73197"/>
                  <a:pt x="95465" y="78484"/>
                  <a:pt x="92988" y="83675"/>
                </a:cubicBezTo>
                <a:cubicBezTo>
                  <a:pt x="92679" y="84353"/>
                  <a:pt x="92322" y="85734"/>
                  <a:pt x="91786" y="86223"/>
                </a:cubicBezTo>
                <a:cubicBezTo>
                  <a:pt x="91339" y="86641"/>
                  <a:pt x="90906" y="86805"/>
                  <a:pt x="90431" y="86805"/>
                </a:cubicBezTo>
                <a:cubicBezTo>
                  <a:pt x="89919" y="86805"/>
                  <a:pt x="89358" y="86614"/>
                  <a:pt x="88678" y="86342"/>
                </a:cubicBezTo>
                <a:cubicBezTo>
                  <a:pt x="87297" y="85794"/>
                  <a:pt x="85976" y="84841"/>
                  <a:pt x="84594" y="84234"/>
                </a:cubicBezTo>
                <a:cubicBezTo>
                  <a:pt x="81237" y="82758"/>
                  <a:pt x="77665" y="81746"/>
                  <a:pt x="74141" y="80746"/>
                </a:cubicBezTo>
                <a:cubicBezTo>
                  <a:pt x="66604" y="78615"/>
                  <a:pt x="59055" y="76519"/>
                  <a:pt x="51531" y="74412"/>
                </a:cubicBezTo>
                <a:cubicBezTo>
                  <a:pt x="51519" y="74352"/>
                  <a:pt x="51483" y="74293"/>
                  <a:pt x="51471" y="74245"/>
                </a:cubicBezTo>
                <a:lnTo>
                  <a:pt x="51471" y="74245"/>
                </a:lnTo>
                <a:cubicBezTo>
                  <a:pt x="57972" y="74650"/>
                  <a:pt x="64223" y="76686"/>
                  <a:pt x="70485" y="78400"/>
                </a:cubicBezTo>
                <a:cubicBezTo>
                  <a:pt x="77260" y="80246"/>
                  <a:pt x="84059" y="82460"/>
                  <a:pt x="90964" y="83770"/>
                </a:cubicBezTo>
                <a:cubicBezTo>
                  <a:pt x="91055" y="83939"/>
                  <a:pt x="91231" y="84037"/>
                  <a:pt x="91396" y="84037"/>
                </a:cubicBezTo>
                <a:cubicBezTo>
                  <a:pt x="91533" y="84037"/>
                  <a:pt x="91661" y="83969"/>
                  <a:pt x="91726" y="83818"/>
                </a:cubicBezTo>
                <a:cubicBezTo>
                  <a:pt x="92869" y="81139"/>
                  <a:pt x="94048" y="78460"/>
                  <a:pt x="95227" y="75781"/>
                </a:cubicBezTo>
                <a:cubicBezTo>
                  <a:pt x="95250" y="75804"/>
                  <a:pt x="95294" y="75828"/>
                  <a:pt x="95335" y="75828"/>
                </a:cubicBezTo>
                <a:cubicBezTo>
                  <a:pt x="95356" y="75828"/>
                  <a:pt x="95377" y="75821"/>
                  <a:pt x="95393" y="75805"/>
                </a:cubicBezTo>
                <a:cubicBezTo>
                  <a:pt x="95989" y="75257"/>
                  <a:pt x="96405" y="74435"/>
                  <a:pt x="96858" y="73781"/>
                </a:cubicBezTo>
                <a:cubicBezTo>
                  <a:pt x="96927" y="73694"/>
                  <a:pt x="96852" y="73608"/>
                  <a:pt x="96769" y="73608"/>
                </a:cubicBezTo>
                <a:cubicBezTo>
                  <a:pt x="96738" y="73608"/>
                  <a:pt x="96705" y="73620"/>
                  <a:pt x="96679" y="73650"/>
                </a:cubicBezTo>
                <a:cubicBezTo>
                  <a:pt x="96310" y="74138"/>
                  <a:pt x="95846" y="74650"/>
                  <a:pt x="95489" y="75186"/>
                </a:cubicBezTo>
                <a:cubicBezTo>
                  <a:pt x="97429" y="70804"/>
                  <a:pt x="99394" y="66434"/>
                  <a:pt x="101323" y="62041"/>
                </a:cubicBezTo>
                <a:cubicBezTo>
                  <a:pt x="101348" y="62124"/>
                  <a:pt x="101424" y="62190"/>
                  <a:pt x="101509" y="62190"/>
                </a:cubicBezTo>
                <a:cubicBezTo>
                  <a:pt x="101546" y="62190"/>
                  <a:pt x="101584" y="62177"/>
                  <a:pt x="101620" y="62148"/>
                </a:cubicBezTo>
                <a:cubicBezTo>
                  <a:pt x="103216" y="60803"/>
                  <a:pt x="104585" y="59029"/>
                  <a:pt x="105954" y="57445"/>
                </a:cubicBezTo>
                <a:close/>
                <a:moveTo>
                  <a:pt x="95667" y="83758"/>
                </a:moveTo>
                <a:cubicBezTo>
                  <a:pt x="95477" y="84139"/>
                  <a:pt x="95298" y="84508"/>
                  <a:pt x="95108" y="84901"/>
                </a:cubicBezTo>
                <a:cubicBezTo>
                  <a:pt x="94179" y="85627"/>
                  <a:pt x="93226" y="86354"/>
                  <a:pt x="92310" y="87104"/>
                </a:cubicBezTo>
                <a:cubicBezTo>
                  <a:pt x="92429" y="86830"/>
                  <a:pt x="92548" y="86580"/>
                  <a:pt x="92667" y="86330"/>
                </a:cubicBezTo>
                <a:cubicBezTo>
                  <a:pt x="93703" y="85508"/>
                  <a:pt x="94703" y="84651"/>
                  <a:pt x="95667" y="83758"/>
                </a:cubicBezTo>
                <a:close/>
                <a:moveTo>
                  <a:pt x="64163" y="86127"/>
                </a:moveTo>
                <a:lnTo>
                  <a:pt x="64163" y="86127"/>
                </a:lnTo>
                <a:cubicBezTo>
                  <a:pt x="65223" y="86437"/>
                  <a:pt x="66283" y="86746"/>
                  <a:pt x="67295" y="87068"/>
                </a:cubicBezTo>
                <a:cubicBezTo>
                  <a:pt x="69974" y="87937"/>
                  <a:pt x="72664" y="88794"/>
                  <a:pt x="75343" y="89663"/>
                </a:cubicBezTo>
                <a:cubicBezTo>
                  <a:pt x="75486" y="89783"/>
                  <a:pt x="75653" y="89890"/>
                  <a:pt x="75819" y="89985"/>
                </a:cubicBezTo>
                <a:cubicBezTo>
                  <a:pt x="73986" y="89378"/>
                  <a:pt x="72140" y="88771"/>
                  <a:pt x="70307" y="88175"/>
                </a:cubicBezTo>
                <a:cubicBezTo>
                  <a:pt x="68259" y="87508"/>
                  <a:pt x="66199" y="86818"/>
                  <a:pt x="64163" y="86127"/>
                </a:cubicBezTo>
                <a:close/>
                <a:moveTo>
                  <a:pt x="54841" y="76233"/>
                </a:moveTo>
                <a:cubicBezTo>
                  <a:pt x="60103" y="77710"/>
                  <a:pt x="65354" y="79186"/>
                  <a:pt x="70605" y="80674"/>
                </a:cubicBezTo>
                <a:cubicBezTo>
                  <a:pt x="73569" y="81508"/>
                  <a:pt x="76558" y="82294"/>
                  <a:pt x="79499" y="83246"/>
                </a:cubicBezTo>
                <a:cubicBezTo>
                  <a:pt x="83142" y="84401"/>
                  <a:pt x="87857" y="85758"/>
                  <a:pt x="90750" y="88401"/>
                </a:cubicBezTo>
                <a:cubicBezTo>
                  <a:pt x="90274" y="88794"/>
                  <a:pt x="89809" y="89199"/>
                  <a:pt x="89357" y="89616"/>
                </a:cubicBezTo>
                <a:cubicBezTo>
                  <a:pt x="89234" y="89748"/>
                  <a:pt x="89381" y="89978"/>
                  <a:pt x="89578" y="89978"/>
                </a:cubicBezTo>
                <a:cubicBezTo>
                  <a:pt x="89629" y="89978"/>
                  <a:pt x="89684" y="89962"/>
                  <a:pt x="89738" y="89925"/>
                </a:cubicBezTo>
                <a:cubicBezTo>
                  <a:pt x="91369" y="88818"/>
                  <a:pt x="92905" y="87532"/>
                  <a:pt x="94441" y="86270"/>
                </a:cubicBezTo>
                <a:lnTo>
                  <a:pt x="94441" y="86270"/>
                </a:lnTo>
                <a:cubicBezTo>
                  <a:pt x="94262" y="86639"/>
                  <a:pt x="94084" y="86996"/>
                  <a:pt x="93881" y="87366"/>
                </a:cubicBezTo>
                <a:cubicBezTo>
                  <a:pt x="93868" y="87363"/>
                  <a:pt x="93854" y="87361"/>
                  <a:pt x="93840" y="87361"/>
                </a:cubicBezTo>
                <a:cubicBezTo>
                  <a:pt x="93790" y="87361"/>
                  <a:pt x="93737" y="87379"/>
                  <a:pt x="93691" y="87425"/>
                </a:cubicBezTo>
                <a:cubicBezTo>
                  <a:pt x="92310" y="88842"/>
                  <a:pt x="90762" y="89997"/>
                  <a:pt x="89274" y="91271"/>
                </a:cubicBezTo>
                <a:cubicBezTo>
                  <a:pt x="81487" y="88592"/>
                  <a:pt x="73736" y="85830"/>
                  <a:pt x="66021" y="82948"/>
                </a:cubicBezTo>
                <a:cubicBezTo>
                  <a:pt x="64878" y="82520"/>
                  <a:pt x="63723" y="82067"/>
                  <a:pt x="62568" y="81639"/>
                </a:cubicBezTo>
                <a:cubicBezTo>
                  <a:pt x="63294" y="81031"/>
                  <a:pt x="63913" y="80269"/>
                  <a:pt x="64389" y="79472"/>
                </a:cubicBezTo>
                <a:cubicBezTo>
                  <a:pt x="64442" y="79384"/>
                  <a:pt x="64360" y="79284"/>
                  <a:pt x="64284" y="79284"/>
                </a:cubicBezTo>
                <a:cubicBezTo>
                  <a:pt x="64256" y="79284"/>
                  <a:pt x="64230" y="79297"/>
                  <a:pt x="64211" y="79329"/>
                </a:cubicBezTo>
                <a:cubicBezTo>
                  <a:pt x="63663" y="80222"/>
                  <a:pt x="62973" y="80901"/>
                  <a:pt x="62187" y="81496"/>
                </a:cubicBezTo>
                <a:cubicBezTo>
                  <a:pt x="61794" y="81341"/>
                  <a:pt x="61413" y="81198"/>
                  <a:pt x="61008" y="81043"/>
                </a:cubicBezTo>
                <a:lnTo>
                  <a:pt x="61282" y="80781"/>
                </a:lnTo>
                <a:cubicBezTo>
                  <a:pt x="61818" y="80246"/>
                  <a:pt x="62306" y="79674"/>
                  <a:pt x="62770" y="79091"/>
                </a:cubicBezTo>
                <a:cubicBezTo>
                  <a:pt x="62855" y="78988"/>
                  <a:pt x="62758" y="78874"/>
                  <a:pt x="62651" y="78874"/>
                </a:cubicBezTo>
                <a:cubicBezTo>
                  <a:pt x="62609" y="78874"/>
                  <a:pt x="62566" y="78892"/>
                  <a:pt x="62532" y="78936"/>
                </a:cubicBezTo>
                <a:cubicBezTo>
                  <a:pt x="61984" y="79555"/>
                  <a:pt x="61425" y="80139"/>
                  <a:pt x="60830" y="80698"/>
                </a:cubicBezTo>
                <a:cubicBezTo>
                  <a:pt x="60758" y="80781"/>
                  <a:pt x="60687" y="80841"/>
                  <a:pt x="60591" y="80912"/>
                </a:cubicBezTo>
                <a:cubicBezTo>
                  <a:pt x="60246" y="80781"/>
                  <a:pt x="59901" y="80639"/>
                  <a:pt x="59556" y="80520"/>
                </a:cubicBezTo>
                <a:cubicBezTo>
                  <a:pt x="59377" y="80460"/>
                  <a:pt x="59198" y="80389"/>
                  <a:pt x="59008" y="80329"/>
                </a:cubicBezTo>
                <a:cubicBezTo>
                  <a:pt x="59413" y="79888"/>
                  <a:pt x="59782" y="79388"/>
                  <a:pt x="60115" y="78936"/>
                </a:cubicBezTo>
                <a:cubicBezTo>
                  <a:pt x="60209" y="78790"/>
                  <a:pt x="60081" y="78651"/>
                  <a:pt x="59954" y="78651"/>
                </a:cubicBezTo>
                <a:cubicBezTo>
                  <a:pt x="59904" y="78651"/>
                  <a:pt x="59854" y="78672"/>
                  <a:pt x="59817" y="78722"/>
                </a:cubicBezTo>
                <a:cubicBezTo>
                  <a:pt x="59425" y="79257"/>
                  <a:pt x="58996" y="79722"/>
                  <a:pt x="58555" y="80186"/>
                </a:cubicBezTo>
                <a:cubicBezTo>
                  <a:pt x="57996" y="80008"/>
                  <a:pt x="57436" y="79829"/>
                  <a:pt x="56865" y="79650"/>
                </a:cubicBezTo>
                <a:cubicBezTo>
                  <a:pt x="57270" y="79150"/>
                  <a:pt x="57627" y="78650"/>
                  <a:pt x="57984" y="78162"/>
                </a:cubicBezTo>
                <a:cubicBezTo>
                  <a:pt x="58061" y="78051"/>
                  <a:pt x="57960" y="77934"/>
                  <a:pt x="57857" y="77934"/>
                </a:cubicBezTo>
                <a:cubicBezTo>
                  <a:pt x="57817" y="77934"/>
                  <a:pt x="57776" y="77952"/>
                  <a:pt x="57746" y="77995"/>
                </a:cubicBezTo>
                <a:cubicBezTo>
                  <a:pt x="57365" y="78531"/>
                  <a:pt x="56924" y="79031"/>
                  <a:pt x="56496" y="79531"/>
                </a:cubicBezTo>
                <a:cubicBezTo>
                  <a:pt x="56186" y="79424"/>
                  <a:pt x="55877" y="79305"/>
                  <a:pt x="55579" y="79186"/>
                </a:cubicBezTo>
                <a:cubicBezTo>
                  <a:pt x="55841" y="78769"/>
                  <a:pt x="56067" y="78305"/>
                  <a:pt x="56246" y="77864"/>
                </a:cubicBezTo>
                <a:cubicBezTo>
                  <a:pt x="56260" y="77813"/>
                  <a:pt x="56229" y="77784"/>
                  <a:pt x="56195" y="77784"/>
                </a:cubicBezTo>
                <a:cubicBezTo>
                  <a:pt x="56174" y="77784"/>
                  <a:pt x="56152" y="77794"/>
                  <a:pt x="56138" y="77817"/>
                </a:cubicBezTo>
                <a:cubicBezTo>
                  <a:pt x="55912" y="78281"/>
                  <a:pt x="55650" y="78698"/>
                  <a:pt x="55353" y="79091"/>
                </a:cubicBezTo>
                <a:cubicBezTo>
                  <a:pt x="54995" y="78948"/>
                  <a:pt x="54650" y="78793"/>
                  <a:pt x="54341" y="78638"/>
                </a:cubicBezTo>
                <a:cubicBezTo>
                  <a:pt x="54698" y="78234"/>
                  <a:pt x="55043" y="77781"/>
                  <a:pt x="55341" y="77388"/>
                </a:cubicBezTo>
                <a:cubicBezTo>
                  <a:pt x="55429" y="77265"/>
                  <a:pt x="55308" y="77129"/>
                  <a:pt x="55187" y="77129"/>
                </a:cubicBezTo>
                <a:cubicBezTo>
                  <a:pt x="55144" y="77129"/>
                  <a:pt x="55101" y="77145"/>
                  <a:pt x="55067" y="77186"/>
                </a:cubicBezTo>
                <a:cubicBezTo>
                  <a:pt x="54757" y="77602"/>
                  <a:pt x="54424" y="78007"/>
                  <a:pt x="54067" y="78376"/>
                </a:cubicBezTo>
                <a:lnTo>
                  <a:pt x="54007" y="78436"/>
                </a:lnTo>
                <a:cubicBezTo>
                  <a:pt x="53924" y="78376"/>
                  <a:pt x="53817" y="78341"/>
                  <a:pt x="53733" y="78281"/>
                </a:cubicBezTo>
                <a:cubicBezTo>
                  <a:pt x="53614" y="78186"/>
                  <a:pt x="53495" y="78079"/>
                  <a:pt x="53388" y="77960"/>
                </a:cubicBezTo>
                <a:cubicBezTo>
                  <a:pt x="53876" y="77400"/>
                  <a:pt x="54353" y="76817"/>
                  <a:pt x="54829" y="76257"/>
                </a:cubicBezTo>
                <a:cubicBezTo>
                  <a:pt x="54829" y="76257"/>
                  <a:pt x="54829" y="76233"/>
                  <a:pt x="54841" y="76233"/>
                </a:cubicBezTo>
                <a:close/>
                <a:moveTo>
                  <a:pt x="93286" y="88592"/>
                </a:moveTo>
                <a:lnTo>
                  <a:pt x="93286" y="88592"/>
                </a:lnTo>
                <a:cubicBezTo>
                  <a:pt x="93048" y="89056"/>
                  <a:pt x="92810" y="89533"/>
                  <a:pt x="92572" y="90009"/>
                </a:cubicBezTo>
                <a:cubicBezTo>
                  <a:pt x="91881" y="90568"/>
                  <a:pt x="91143" y="91104"/>
                  <a:pt x="90428" y="91652"/>
                </a:cubicBezTo>
                <a:cubicBezTo>
                  <a:pt x="90286" y="91616"/>
                  <a:pt x="90155" y="91557"/>
                  <a:pt x="90000" y="91509"/>
                </a:cubicBezTo>
                <a:cubicBezTo>
                  <a:pt x="91190" y="90676"/>
                  <a:pt x="92274" y="89628"/>
                  <a:pt x="93286" y="88592"/>
                </a:cubicBezTo>
                <a:close/>
                <a:moveTo>
                  <a:pt x="61711" y="82234"/>
                </a:moveTo>
                <a:cubicBezTo>
                  <a:pt x="63270" y="82817"/>
                  <a:pt x="64830" y="83413"/>
                  <a:pt x="66402" y="83996"/>
                </a:cubicBezTo>
                <a:cubicBezTo>
                  <a:pt x="73772" y="86723"/>
                  <a:pt x="81189" y="89354"/>
                  <a:pt x="88654" y="91830"/>
                </a:cubicBezTo>
                <a:cubicBezTo>
                  <a:pt x="88631" y="91830"/>
                  <a:pt x="88631" y="91866"/>
                  <a:pt x="88631" y="91890"/>
                </a:cubicBezTo>
                <a:cubicBezTo>
                  <a:pt x="82868" y="89842"/>
                  <a:pt x="77034" y="87949"/>
                  <a:pt x="71295" y="85877"/>
                </a:cubicBezTo>
                <a:cubicBezTo>
                  <a:pt x="68223" y="84770"/>
                  <a:pt x="65163" y="83639"/>
                  <a:pt x="62092" y="82508"/>
                </a:cubicBezTo>
                <a:cubicBezTo>
                  <a:pt x="61913" y="82448"/>
                  <a:pt x="61734" y="82365"/>
                  <a:pt x="61556" y="82305"/>
                </a:cubicBezTo>
                <a:cubicBezTo>
                  <a:pt x="61603" y="82282"/>
                  <a:pt x="61651" y="82270"/>
                  <a:pt x="61711" y="82234"/>
                </a:cubicBezTo>
                <a:close/>
                <a:moveTo>
                  <a:pt x="91881" y="91390"/>
                </a:moveTo>
                <a:cubicBezTo>
                  <a:pt x="91774" y="91616"/>
                  <a:pt x="91667" y="91819"/>
                  <a:pt x="91560" y="92045"/>
                </a:cubicBezTo>
                <a:cubicBezTo>
                  <a:pt x="91464" y="92009"/>
                  <a:pt x="91369" y="91973"/>
                  <a:pt x="91262" y="91938"/>
                </a:cubicBezTo>
                <a:cubicBezTo>
                  <a:pt x="91476" y="91759"/>
                  <a:pt x="91679" y="91580"/>
                  <a:pt x="91881" y="91390"/>
                </a:cubicBezTo>
                <a:close/>
                <a:moveTo>
                  <a:pt x="89226" y="92009"/>
                </a:moveTo>
                <a:cubicBezTo>
                  <a:pt x="89393" y="92057"/>
                  <a:pt x="89559" y="92116"/>
                  <a:pt x="89714" y="92176"/>
                </a:cubicBezTo>
                <a:cubicBezTo>
                  <a:pt x="89690" y="92211"/>
                  <a:pt x="89655" y="92223"/>
                  <a:pt x="89631" y="92247"/>
                </a:cubicBezTo>
                <a:lnTo>
                  <a:pt x="89143" y="92069"/>
                </a:lnTo>
                <a:cubicBezTo>
                  <a:pt x="89166" y="92057"/>
                  <a:pt x="89202" y="92033"/>
                  <a:pt x="89226" y="92009"/>
                </a:cubicBezTo>
                <a:close/>
                <a:moveTo>
                  <a:pt x="91821" y="92902"/>
                </a:moveTo>
                <a:cubicBezTo>
                  <a:pt x="91811" y="92921"/>
                  <a:pt x="91800" y="92940"/>
                  <a:pt x="91790" y="92958"/>
                </a:cubicBezTo>
                <a:lnTo>
                  <a:pt x="91790" y="92958"/>
                </a:lnTo>
                <a:cubicBezTo>
                  <a:pt x="91789" y="92952"/>
                  <a:pt x="91788" y="92945"/>
                  <a:pt x="91786" y="92938"/>
                </a:cubicBezTo>
                <a:lnTo>
                  <a:pt x="91786" y="92902"/>
                </a:lnTo>
                <a:close/>
                <a:moveTo>
                  <a:pt x="90631" y="92485"/>
                </a:moveTo>
                <a:cubicBezTo>
                  <a:pt x="90881" y="92569"/>
                  <a:pt x="91119" y="92640"/>
                  <a:pt x="91357" y="92711"/>
                </a:cubicBezTo>
                <a:cubicBezTo>
                  <a:pt x="91417" y="92831"/>
                  <a:pt x="91536" y="92902"/>
                  <a:pt x="91679" y="92926"/>
                </a:cubicBezTo>
                <a:cubicBezTo>
                  <a:pt x="91658" y="92968"/>
                  <a:pt x="91711" y="93006"/>
                  <a:pt x="91751" y="93006"/>
                </a:cubicBezTo>
                <a:cubicBezTo>
                  <a:pt x="91756" y="93006"/>
                  <a:pt x="91761" y="93005"/>
                  <a:pt x="91766" y="93003"/>
                </a:cubicBezTo>
                <a:lnTo>
                  <a:pt x="91766" y="93003"/>
                </a:lnTo>
                <a:cubicBezTo>
                  <a:pt x="91696" y="93137"/>
                  <a:pt x="91635" y="93272"/>
                  <a:pt x="91560" y="93414"/>
                </a:cubicBezTo>
                <a:cubicBezTo>
                  <a:pt x="91560" y="93152"/>
                  <a:pt x="91429" y="92902"/>
                  <a:pt x="91107" y="92783"/>
                </a:cubicBezTo>
                <a:cubicBezTo>
                  <a:pt x="90905" y="92711"/>
                  <a:pt x="90714" y="92652"/>
                  <a:pt x="90524" y="92581"/>
                </a:cubicBezTo>
                <a:cubicBezTo>
                  <a:pt x="90548" y="92545"/>
                  <a:pt x="90595" y="92521"/>
                  <a:pt x="90631" y="92485"/>
                </a:cubicBezTo>
                <a:close/>
                <a:moveTo>
                  <a:pt x="82213" y="92128"/>
                </a:moveTo>
                <a:lnTo>
                  <a:pt x="82213" y="92128"/>
                </a:lnTo>
                <a:cubicBezTo>
                  <a:pt x="82487" y="92188"/>
                  <a:pt x="82749" y="92247"/>
                  <a:pt x="83023" y="92330"/>
                </a:cubicBezTo>
                <a:cubicBezTo>
                  <a:pt x="83189" y="92366"/>
                  <a:pt x="84487" y="92962"/>
                  <a:pt x="85964" y="93604"/>
                </a:cubicBezTo>
                <a:cubicBezTo>
                  <a:pt x="84416" y="93021"/>
                  <a:pt x="82999" y="92450"/>
                  <a:pt x="82213" y="92128"/>
                </a:cubicBezTo>
                <a:close/>
                <a:moveTo>
                  <a:pt x="91071" y="94390"/>
                </a:moveTo>
                <a:cubicBezTo>
                  <a:pt x="91059" y="94438"/>
                  <a:pt x="91059" y="94450"/>
                  <a:pt x="91048" y="94474"/>
                </a:cubicBezTo>
                <a:cubicBezTo>
                  <a:pt x="91024" y="94438"/>
                  <a:pt x="91012" y="94426"/>
                  <a:pt x="91000" y="94414"/>
                </a:cubicBezTo>
                <a:cubicBezTo>
                  <a:pt x="91024" y="94414"/>
                  <a:pt x="91048" y="94390"/>
                  <a:pt x="91071" y="94390"/>
                </a:cubicBezTo>
                <a:close/>
                <a:moveTo>
                  <a:pt x="92453" y="94914"/>
                </a:moveTo>
                <a:cubicBezTo>
                  <a:pt x="92476" y="95045"/>
                  <a:pt x="92512" y="95164"/>
                  <a:pt x="92595" y="95259"/>
                </a:cubicBezTo>
                <a:cubicBezTo>
                  <a:pt x="92475" y="95293"/>
                  <a:pt x="92327" y="95308"/>
                  <a:pt x="92158" y="95308"/>
                </a:cubicBezTo>
                <a:cubicBezTo>
                  <a:pt x="92027" y="95308"/>
                  <a:pt x="91882" y="95299"/>
                  <a:pt x="91726" y="95283"/>
                </a:cubicBezTo>
                <a:cubicBezTo>
                  <a:pt x="91881" y="95283"/>
                  <a:pt x="92024" y="95248"/>
                  <a:pt x="92143" y="95164"/>
                </a:cubicBezTo>
                <a:cubicBezTo>
                  <a:pt x="92250" y="95093"/>
                  <a:pt x="92357" y="95009"/>
                  <a:pt x="92453" y="94914"/>
                </a:cubicBezTo>
                <a:close/>
                <a:moveTo>
                  <a:pt x="97917" y="86639"/>
                </a:moveTo>
                <a:cubicBezTo>
                  <a:pt x="96501" y="89616"/>
                  <a:pt x="95072" y="92592"/>
                  <a:pt x="93679" y="95557"/>
                </a:cubicBezTo>
                <a:cubicBezTo>
                  <a:pt x="93667" y="95486"/>
                  <a:pt x="93631" y="95426"/>
                  <a:pt x="93584" y="95367"/>
                </a:cubicBezTo>
                <a:cubicBezTo>
                  <a:pt x="93667" y="95307"/>
                  <a:pt x="93738" y="95212"/>
                  <a:pt x="93774" y="95093"/>
                </a:cubicBezTo>
                <a:cubicBezTo>
                  <a:pt x="95167" y="92283"/>
                  <a:pt x="96536" y="89449"/>
                  <a:pt x="97917" y="86639"/>
                </a:cubicBezTo>
                <a:close/>
                <a:moveTo>
                  <a:pt x="31417" y="0"/>
                </a:moveTo>
                <a:cubicBezTo>
                  <a:pt x="31339" y="0"/>
                  <a:pt x="31260" y="40"/>
                  <a:pt x="31231" y="129"/>
                </a:cubicBezTo>
                <a:cubicBezTo>
                  <a:pt x="31207" y="129"/>
                  <a:pt x="31207" y="105"/>
                  <a:pt x="31195" y="105"/>
                </a:cubicBezTo>
                <a:cubicBezTo>
                  <a:pt x="31160" y="75"/>
                  <a:pt x="31121" y="62"/>
                  <a:pt x="31082" y="62"/>
                </a:cubicBezTo>
                <a:cubicBezTo>
                  <a:pt x="30922" y="62"/>
                  <a:pt x="30763" y="283"/>
                  <a:pt x="30897" y="426"/>
                </a:cubicBezTo>
                <a:cubicBezTo>
                  <a:pt x="30957" y="486"/>
                  <a:pt x="31016" y="522"/>
                  <a:pt x="31064" y="581"/>
                </a:cubicBezTo>
                <a:cubicBezTo>
                  <a:pt x="30492" y="2391"/>
                  <a:pt x="29945" y="4189"/>
                  <a:pt x="29397" y="5987"/>
                </a:cubicBezTo>
                <a:cubicBezTo>
                  <a:pt x="29397" y="5987"/>
                  <a:pt x="29397" y="5975"/>
                  <a:pt x="29385" y="5975"/>
                </a:cubicBezTo>
                <a:cubicBezTo>
                  <a:pt x="27909" y="5606"/>
                  <a:pt x="26825" y="4784"/>
                  <a:pt x="25825" y="3653"/>
                </a:cubicBezTo>
                <a:cubicBezTo>
                  <a:pt x="25763" y="3579"/>
                  <a:pt x="25689" y="3548"/>
                  <a:pt x="25618" y="3548"/>
                </a:cubicBezTo>
                <a:cubicBezTo>
                  <a:pt x="25414" y="3548"/>
                  <a:pt x="25229" y="3799"/>
                  <a:pt x="25397" y="4010"/>
                </a:cubicBezTo>
                <a:lnTo>
                  <a:pt x="25408" y="4022"/>
                </a:lnTo>
                <a:cubicBezTo>
                  <a:pt x="19860" y="20155"/>
                  <a:pt x="15610" y="36812"/>
                  <a:pt x="10657" y="53135"/>
                </a:cubicBezTo>
                <a:cubicBezTo>
                  <a:pt x="10580" y="53423"/>
                  <a:pt x="10819" y="53625"/>
                  <a:pt x="11040" y="53625"/>
                </a:cubicBezTo>
                <a:cubicBezTo>
                  <a:pt x="11093" y="53625"/>
                  <a:pt x="11146" y="53613"/>
                  <a:pt x="11192" y="53588"/>
                </a:cubicBezTo>
                <a:cubicBezTo>
                  <a:pt x="17324" y="57017"/>
                  <a:pt x="23968" y="59684"/>
                  <a:pt x="30338" y="62613"/>
                </a:cubicBezTo>
                <a:cubicBezTo>
                  <a:pt x="36267" y="65339"/>
                  <a:pt x="42411" y="67827"/>
                  <a:pt x="47661" y="71721"/>
                </a:cubicBezTo>
                <a:cubicBezTo>
                  <a:pt x="47578" y="71721"/>
                  <a:pt x="47506" y="71745"/>
                  <a:pt x="47435" y="71757"/>
                </a:cubicBezTo>
                <a:cubicBezTo>
                  <a:pt x="40494" y="68613"/>
                  <a:pt x="33564" y="65458"/>
                  <a:pt x="26623" y="62339"/>
                </a:cubicBezTo>
                <a:cubicBezTo>
                  <a:pt x="23277" y="60839"/>
                  <a:pt x="19920" y="59303"/>
                  <a:pt x="16407" y="58219"/>
                </a:cubicBezTo>
                <a:cubicBezTo>
                  <a:pt x="14931" y="57755"/>
                  <a:pt x="13407" y="57540"/>
                  <a:pt x="11954" y="57112"/>
                </a:cubicBezTo>
                <a:cubicBezTo>
                  <a:pt x="11049" y="56850"/>
                  <a:pt x="9264" y="56636"/>
                  <a:pt x="8847" y="55600"/>
                </a:cubicBezTo>
                <a:cubicBezTo>
                  <a:pt x="8573" y="54957"/>
                  <a:pt x="9573" y="52826"/>
                  <a:pt x="9752" y="52183"/>
                </a:cubicBezTo>
                <a:cubicBezTo>
                  <a:pt x="13193" y="39050"/>
                  <a:pt x="16741" y="25548"/>
                  <a:pt x="18967" y="12047"/>
                </a:cubicBezTo>
                <a:cubicBezTo>
                  <a:pt x="19098" y="11821"/>
                  <a:pt x="19217" y="11618"/>
                  <a:pt x="19348" y="11392"/>
                </a:cubicBezTo>
                <a:cubicBezTo>
                  <a:pt x="19467" y="11201"/>
                  <a:pt x="19301" y="10987"/>
                  <a:pt x="19122" y="10987"/>
                </a:cubicBezTo>
                <a:cubicBezTo>
                  <a:pt x="19360" y="9475"/>
                  <a:pt x="19586" y="7939"/>
                  <a:pt x="19801" y="6427"/>
                </a:cubicBezTo>
                <a:cubicBezTo>
                  <a:pt x="20253" y="6725"/>
                  <a:pt x="20813" y="6903"/>
                  <a:pt x="21265" y="7201"/>
                </a:cubicBezTo>
                <a:cubicBezTo>
                  <a:pt x="21848" y="7558"/>
                  <a:pt x="22372" y="7987"/>
                  <a:pt x="22896" y="8415"/>
                </a:cubicBezTo>
                <a:cubicBezTo>
                  <a:pt x="22946" y="8455"/>
                  <a:pt x="22996" y="8472"/>
                  <a:pt x="23044" y="8472"/>
                </a:cubicBezTo>
                <a:cubicBezTo>
                  <a:pt x="23225" y="8472"/>
                  <a:pt x="23362" y="8226"/>
                  <a:pt x="23230" y="8046"/>
                </a:cubicBezTo>
                <a:cubicBezTo>
                  <a:pt x="22513" y="7064"/>
                  <a:pt x="21035" y="5769"/>
                  <a:pt x="19719" y="5769"/>
                </a:cubicBezTo>
                <a:cubicBezTo>
                  <a:pt x="19678" y="5769"/>
                  <a:pt x="19638" y="5770"/>
                  <a:pt x="19598" y="5772"/>
                </a:cubicBezTo>
                <a:cubicBezTo>
                  <a:pt x="19360" y="5784"/>
                  <a:pt x="19360" y="6082"/>
                  <a:pt x="19503" y="6213"/>
                </a:cubicBezTo>
                <a:cubicBezTo>
                  <a:pt x="19515" y="6225"/>
                  <a:pt x="19527" y="6225"/>
                  <a:pt x="19539" y="6248"/>
                </a:cubicBezTo>
                <a:cubicBezTo>
                  <a:pt x="19396" y="6808"/>
                  <a:pt x="19265" y="7368"/>
                  <a:pt x="19122" y="7939"/>
                </a:cubicBezTo>
                <a:cubicBezTo>
                  <a:pt x="19098" y="7880"/>
                  <a:pt x="19050" y="7820"/>
                  <a:pt x="19027" y="7761"/>
                </a:cubicBezTo>
                <a:cubicBezTo>
                  <a:pt x="18974" y="7666"/>
                  <a:pt x="18894" y="7627"/>
                  <a:pt x="18795" y="7627"/>
                </a:cubicBezTo>
                <a:cubicBezTo>
                  <a:pt x="18781" y="7627"/>
                  <a:pt x="18767" y="7628"/>
                  <a:pt x="18753" y="7630"/>
                </a:cubicBezTo>
                <a:cubicBezTo>
                  <a:pt x="18408" y="7653"/>
                  <a:pt x="18110" y="7796"/>
                  <a:pt x="17848" y="7987"/>
                </a:cubicBezTo>
                <a:cubicBezTo>
                  <a:pt x="17669" y="7975"/>
                  <a:pt x="17503" y="7951"/>
                  <a:pt x="17324" y="7927"/>
                </a:cubicBezTo>
                <a:cubicBezTo>
                  <a:pt x="16698" y="7811"/>
                  <a:pt x="16084" y="7402"/>
                  <a:pt x="15459" y="7402"/>
                </a:cubicBezTo>
                <a:cubicBezTo>
                  <a:pt x="15442" y="7402"/>
                  <a:pt x="15424" y="7403"/>
                  <a:pt x="15407" y="7403"/>
                </a:cubicBezTo>
                <a:cubicBezTo>
                  <a:pt x="15300" y="7403"/>
                  <a:pt x="15229" y="7463"/>
                  <a:pt x="15181" y="7522"/>
                </a:cubicBezTo>
                <a:cubicBezTo>
                  <a:pt x="15217" y="7380"/>
                  <a:pt x="15240" y="7225"/>
                  <a:pt x="15252" y="7082"/>
                </a:cubicBezTo>
                <a:cubicBezTo>
                  <a:pt x="15267" y="7018"/>
                  <a:pt x="15217" y="6979"/>
                  <a:pt x="15164" y="6979"/>
                </a:cubicBezTo>
                <a:cubicBezTo>
                  <a:pt x="15129" y="6979"/>
                  <a:pt x="15093" y="6996"/>
                  <a:pt x="15074" y="7034"/>
                </a:cubicBezTo>
                <a:cubicBezTo>
                  <a:pt x="11883" y="15690"/>
                  <a:pt x="10097" y="25060"/>
                  <a:pt x="7751" y="33990"/>
                </a:cubicBezTo>
                <a:cubicBezTo>
                  <a:pt x="5465" y="42777"/>
                  <a:pt x="3132" y="51564"/>
                  <a:pt x="834" y="60362"/>
                </a:cubicBezTo>
                <a:cubicBezTo>
                  <a:pt x="572" y="60898"/>
                  <a:pt x="298" y="61446"/>
                  <a:pt x="72" y="61993"/>
                </a:cubicBezTo>
                <a:cubicBezTo>
                  <a:pt x="0" y="62172"/>
                  <a:pt x="120" y="62363"/>
                  <a:pt x="286" y="62422"/>
                </a:cubicBezTo>
                <a:cubicBezTo>
                  <a:pt x="7037" y="65268"/>
                  <a:pt x="13978" y="67744"/>
                  <a:pt x="20825" y="70340"/>
                </a:cubicBezTo>
                <a:cubicBezTo>
                  <a:pt x="27599" y="72911"/>
                  <a:pt x="34445" y="76209"/>
                  <a:pt x="41446" y="78043"/>
                </a:cubicBezTo>
                <a:cubicBezTo>
                  <a:pt x="41477" y="78051"/>
                  <a:pt x="41505" y="78055"/>
                  <a:pt x="41532" y="78055"/>
                </a:cubicBezTo>
                <a:cubicBezTo>
                  <a:pt x="41746" y="78055"/>
                  <a:pt x="41839" y="77821"/>
                  <a:pt x="41744" y="77662"/>
                </a:cubicBezTo>
                <a:lnTo>
                  <a:pt x="41744" y="77662"/>
                </a:lnTo>
                <a:lnTo>
                  <a:pt x="42018" y="77757"/>
                </a:lnTo>
                <a:cubicBezTo>
                  <a:pt x="42018" y="77781"/>
                  <a:pt x="42018" y="77817"/>
                  <a:pt x="42041" y="77829"/>
                </a:cubicBezTo>
                <a:cubicBezTo>
                  <a:pt x="42458" y="78222"/>
                  <a:pt x="42911" y="78555"/>
                  <a:pt x="43375" y="78841"/>
                </a:cubicBezTo>
                <a:cubicBezTo>
                  <a:pt x="44488" y="81013"/>
                  <a:pt x="47024" y="82582"/>
                  <a:pt x="49457" y="82582"/>
                </a:cubicBezTo>
                <a:cubicBezTo>
                  <a:pt x="49758" y="82582"/>
                  <a:pt x="50057" y="82558"/>
                  <a:pt x="50352" y="82508"/>
                </a:cubicBezTo>
                <a:cubicBezTo>
                  <a:pt x="50622" y="82544"/>
                  <a:pt x="50896" y="82558"/>
                  <a:pt x="51175" y="82558"/>
                </a:cubicBezTo>
                <a:cubicBezTo>
                  <a:pt x="51351" y="82558"/>
                  <a:pt x="51529" y="82553"/>
                  <a:pt x="51709" y="82544"/>
                </a:cubicBezTo>
                <a:cubicBezTo>
                  <a:pt x="51793" y="82603"/>
                  <a:pt x="51900" y="82663"/>
                  <a:pt x="51983" y="82746"/>
                </a:cubicBezTo>
                <a:cubicBezTo>
                  <a:pt x="51924" y="82853"/>
                  <a:pt x="51959" y="83020"/>
                  <a:pt x="52126" y="83103"/>
                </a:cubicBezTo>
                <a:cubicBezTo>
                  <a:pt x="57020" y="85437"/>
                  <a:pt x="62389" y="87068"/>
                  <a:pt x="67664" y="88759"/>
                </a:cubicBezTo>
                <a:cubicBezTo>
                  <a:pt x="67926" y="88842"/>
                  <a:pt x="68211" y="88937"/>
                  <a:pt x="68473" y="89032"/>
                </a:cubicBezTo>
                <a:cubicBezTo>
                  <a:pt x="71807" y="90187"/>
                  <a:pt x="75141" y="91307"/>
                  <a:pt x="78498" y="92461"/>
                </a:cubicBezTo>
                <a:cubicBezTo>
                  <a:pt x="83535" y="94247"/>
                  <a:pt x="88583" y="96045"/>
                  <a:pt x="93691" y="97629"/>
                </a:cubicBezTo>
                <a:cubicBezTo>
                  <a:pt x="93721" y="97635"/>
                  <a:pt x="93753" y="97639"/>
                  <a:pt x="93785" y="97639"/>
                </a:cubicBezTo>
                <a:cubicBezTo>
                  <a:pt x="93930" y="97639"/>
                  <a:pt x="94080" y="97570"/>
                  <a:pt x="94119" y="97414"/>
                </a:cubicBezTo>
                <a:cubicBezTo>
                  <a:pt x="94298" y="96831"/>
                  <a:pt x="94453" y="96260"/>
                  <a:pt x="94584" y="95676"/>
                </a:cubicBezTo>
                <a:cubicBezTo>
                  <a:pt x="98489" y="87473"/>
                  <a:pt x="102359" y="79246"/>
                  <a:pt x="106240" y="71030"/>
                </a:cubicBezTo>
                <a:cubicBezTo>
                  <a:pt x="108800" y="65625"/>
                  <a:pt x="111622" y="60255"/>
                  <a:pt x="114170" y="54790"/>
                </a:cubicBezTo>
                <a:cubicBezTo>
                  <a:pt x="114300" y="54564"/>
                  <a:pt x="114420" y="54302"/>
                  <a:pt x="114515" y="54028"/>
                </a:cubicBezTo>
                <a:cubicBezTo>
                  <a:pt x="115777" y="51266"/>
                  <a:pt x="116956" y="48480"/>
                  <a:pt x="117980" y="45658"/>
                </a:cubicBezTo>
                <a:cubicBezTo>
                  <a:pt x="118005" y="45590"/>
                  <a:pt x="117939" y="45534"/>
                  <a:pt x="117878" y="45534"/>
                </a:cubicBezTo>
                <a:cubicBezTo>
                  <a:pt x="117853" y="45534"/>
                  <a:pt x="117830" y="45543"/>
                  <a:pt x="117813" y="45563"/>
                </a:cubicBezTo>
                <a:cubicBezTo>
                  <a:pt x="117741" y="45694"/>
                  <a:pt x="117670" y="45825"/>
                  <a:pt x="117587" y="45956"/>
                </a:cubicBezTo>
                <a:cubicBezTo>
                  <a:pt x="117610" y="45872"/>
                  <a:pt x="117575" y="45789"/>
                  <a:pt x="117503" y="45706"/>
                </a:cubicBezTo>
                <a:cubicBezTo>
                  <a:pt x="117456" y="45670"/>
                  <a:pt x="117384" y="45634"/>
                  <a:pt x="117325" y="45587"/>
                </a:cubicBezTo>
                <a:cubicBezTo>
                  <a:pt x="117297" y="45485"/>
                  <a:pt x="117219" y="45412"/>
                  <a:pt x="117130" y="45412"/>
                </a:cubicBezTo>
                <a:cubicBezTo>
                  <a:pt x="117104" y="45412"/>
                  <a:pt x="117078" y="45418"/>
                  <a:pt x="117051" y="45432"/>
                </a:cubicBezTo>
                <a:cubicBezTo>
                  <a:pt x="116622" y="45218"/>
                  <a:pt x="116098" y="45098"/>
                  <a:pt x="115682" y="44872"/>
                </a:cubicBezTo>
                <a:cubicBezTo>
                  <a:pt x="115539" y="44789"/>
                  <a:pt x="115384" y="44694"/>
                  <a:pt x="115241" y="44598"/>
                </a:cubicBezTo>
                <a:cubicBezTo>
                  <a:pt x="115170" y="44277"/>
                  <a:pt x="115027" y="43979"/>
                  <a:pt x="114777" y="43741"/>
                </a:cubicBezTo>
                <a:cubicBezTo>
                  <a:pt x="114725" y="43690"/>
                  <a:pt x="114670" y="43666"/>
                  <a:pt x="114609" y="43666"/>
                </a:cubicBezTo>
                <a:cubicBezTo>
                  <a:pt x="114572" y="43666"/>
                  <a:pt x="114532" y="43675"/>
                  <a:pt x="114491" y="43694"/>
                </a:cubicBezTo>
                <a:cubicBezTo>
                  <a:pt x="114431" y="43717"/>
                  <a:pt x="114360" y="43729"/>
                  <a:pt x="114300" y="43765"/>
                </a:cubicBezTo>
                <a:cubicBezTo>
                  <a:pt x="114562" y="43241"/>
                  <a:pt x="114824" y="42717"/>
                  <a:pt x="115074" y="42205"/>
                </a:cubicBezTo>
                <a:lnTo>
                  <a:pt x="115134" y="42205"/>
                </a:lnTo>
                <a:cubicBezTo>
                  <a:pt x="115313" y="42205"/>
                  <a:pt x="115503" y="41955"/>
                  <a:pt x="115348" y="41800"/>
                </a:cubicBezTo>
                <a:cubicBezTo>
                  <a:pt x="114740" y="41222"/>
                  <a:pt x="113717" y="41018"/>
                  <a:pt x="112735" y="41018"/>
                </a:cubicBezTo>
                <a:cubicBezTo>
                  <a:pt x="112140" y="41018"/>
                  <a:pt x="111560" y="41093"/>
                  <a:pt x="111098" y="41205"/>
                </a:cubicBezTo>
                <a:cubicBezTo>
                  <a:pt x="110836" y="41265"/>
                  <a:pt x="110824" y="41705"/>
                  <a:pt x="111133" y="41705"/>
                </a:cubicBezTo>
                <a:cubicBezTo>
                  <a:pt x="111550" y="41705"/>
                  <a:pt x="111955" y="41729"/>
                  <a:pt x="112372" y="41753"/>
                </a:cubicBezTo>
                <a:cubicBezTo>
                  <a:pt x="112336" y="41753"/>
                  <a:pt x="112288" y="41765"/>
                  <a:pt x="112276" y="41800"/>
                </a:cubicBezTo>
                <a:cubicBezTo>
                  <a:pt x="111133" y="43074"/>
                  <a:pt x="109871" y="44194"/>
                  <a:pt x="108574" y="45313"/>
                </a:cubicBezTo>
                <a:cubicBezTo>
                  <a:pt x="108538" y="45337"/>
                  <a:pt x="108538" y="45372"/>
                  <a:pt x="108526" y="45384"/>
                </a:cubicBezTo>
                <a:cubicBezTo>
                  <a:pt x="109717" y="42503"/>
                  <a:pt x="110895" y="39610"/>
                  <a:pt x="112014" y="36705"/>
                </a:cubicBezTo>
                <a:lnTo>
                  <a:pt x="112038" y="36705"/>
                </a:lnTo>
                <a:cubicBezTo>
                  <a:pt x="112380" y="36636"/>
                  <a:pt x="112318" y="36142"/>
                  <a:pt x="111978" y="36142"/>
                </a:cubicBezTo>
                <a:cubicBezTo>
                  <a:pt x="111963" y="36142"/>
                  <a:pt x="111947" y="36143"/>
                  <a:pt x="111931" y="36145"/>
                </a:cubicBezTo>
                <a:cubicBezTo>
                  <a:pt x="111452" y="36218"/>
                  <a:pt x="110990" y="36258"/>
                  <a:pt x="110536" y="36258"/>
                </a:cubicBezTo>
                <a:cubicBezTo>
                  <a:pt x="109580" y="36258"/>
                  <a:pt x="108665" y="36077"/>
                  <a:pt x="107728" y="35633"/>
                </a:cubicBezTo>
                <a:lnTo>
                  <a:pt x="107716" y="35633"/>
                </a:lnTo>
                <a:cubicBezTo>
                  <a:pt x="108443" y="33907"/>
                  <a:pt x="109169" y="32168"/>
                  <a:pt x="109895" y="30430"/>
                </a:cubicBezTo>
                <a:cubicBezTo>
                  <a:pt x="109979" y="30430"/>
                  <a:pt x="110062" y="30418"/>
                  <a:pt x="110133" y="30418"/>
                </a:cubicBezTo>
                <a:cubicBezTo>
                  <a:pt x="110371" y="30394"/>
                  <a:pt x="110360" y="29978"/>
                  <a:pt x="110121" y="29978"/>
                </a:cubicBezTo>
                <a:lnTo>
                  <a:pt x="110098" y="29978"/>
                </a:lnTo>
                <a:cubicBezTo>
                  <a:pt x="110147" y="29838"/>
                  <a:pt x="110009" y="29715"/>
                  <a:pt x="109884" y="29715"/>
                </a:cubicBezTo>
                <a:cubicBezTo>
                  <a:pt x="109827" y="29715"/>
                  <a:pt x="109774" y="29740"/>
                  <a:pt x="109740" y="29799"/>
                </a:cubicBezTo>
                <a:lnTo>
                  <a:pt x="109645" y="29978"/>
                </a:lnTo>
                <a:cubicBezTo>
                  <a:pt x="109163" y="29984"/>
                  <a:pt x="108681" y="29987"/>
                  <a:pt x="108199" y="29987"/>
                </a:cubicBezTo>
                <a:cubicBezTo>
                  <a:pt x="106955" y="29987"/>
                  <a:pt x="105710" y="29968"/>
                  <a:pt x="104466" y="29942"/>
                </a:cubicBezTo>
                <a:cubicBezTo>
                  <a:pt x="104656" y="29906"/>
                  <a:pt x="104871" y="29894"/>
                  <a:pt x="105061" y="29859"/>
                </a:cubicBezTo>
                <a:cubicBezTo>
                  <a:pt x="105265" y="29836"/>
                  <a:pt x="105221" y="29534"/>
                  <a:pt x="105033" y="29534"/>
                </a:cubicBezTo>
                <a:cubicBezTo>
                  <a:pt x="105023" y="29534"/>
                  <a:pt x="105013" y="29535"/>
                  <a:pt x="105002" y="29537"/>
                </a:cubicBezTo>
                <a:cubicBezTo>
                  <a:pt x="103670" y="29709"/>
                  <a:pt x="102347" y="29789"/>
                  <a:pt x="101033" y="29789"/>
                </a:cubicBezTo>
                <a:cubicBezTo>
                  <a:pt x="95415" y="29789"/>
                  <a:pt x="89958" y="28319"/>
                  <a:pt x="84690" y="26215"/>
                </a:cubicBezTo>
                <a:cubicBezTo>
                  <a:pt x="80939" y="24719"/>
                  <a:pt x="76853" y="21769"/>
                  <a:pt x="72688" y="21769"/>
                </a:cubicBezTo>
                <a:cubicBezTo>
                  <a:pt x="72145" y="21769"/>
                  <a:pt x="71601" y="21819"/>
                  <a:pt x="71057" y="21929"/>
                </a:cubicBezTo>
                <a:cubicBezTo>
                  <a:pt x="70485" y="21977"/>
                  <a:pt x="69938" y="22048"/>
                  <a:pt x="69390" y="22179"/>
                </a:cubicBezTo>
                <a:cubicBezTo>
                  <a:pt x="69235" y="22227"/>
                  <a:pt x="69057" y="22274"/>
                  <a:pt x="68878" y="22310"/>
                </a:cubicBezTo>
                <a:cubicBezTo>
                  <a:pt x="68866" y="22096"/>
                  <a:pt x="68854" y="21869"/>
                  <a:pt x="68819" y="21643"/>
                </a:cubicBezTo>
                <a:cubicBezTo>
                  <a:pt x="68813" y="21545"/>
                  <a:pt x="68750" y="21500"/>
                  <a:pt x="68679" y="21500"/>
                </a:cubicBezTo>
                <a:cubicBezTo>
                  <a:pt x="68588" y="21500"/>
                  <a:pt x="68485" y="21575"/>
                  <a:pt x="68485" y="21703"/>
                </a:cubicBezTo>
                <a:cubicBezTo>
                  <a:pt x="68470" y="21700"/>
                  <a:pt x="68455" y="21698"/>
                  <a:pt x="68441" y="21698"/>
                </a:cubicBezTo>
                <a:cubicBezTo>
                  <a:pt x="68396" y="21698"/>
                  <a:pt x="68351" y="21712"/>
                  <a:pt x="68307" y="21738"/>
                </a:cubicBezTo>
                <a:cubicBezTo>
                  <a:pt x="68033" y="21215"/>
                  <a:pt x="67676" y="20703"/>
                  <a:pt x="67390" y="20310"/>
                </a:cubicBezTo>
                <a:cubicBezTo>
                  <a:pt x="67068" y="19845"/>
                  <a:pt x="66675" y="19429"/>
                  <a:pt x="66271" y="19024"/>
                </a:cubicBezTo>
                <a:cubicBezTo>
                  <a:pt x="63258" y="15273"/>
                  <a:pt x="57424" y="14988"/>
                  <a:pt x="53090" y="13559"/>
                </a:cubicBezTo>
                <a:cubicBezTo>
                  <a:pt x="46435" y="11356"/>
                  <a:pt x="40184" y="8261"/>
                  <a:pt x="35398" y="3058"/>
                </a:cubicBezTo>
                <a:cubicBezTo>
                  <a:pt x="35359" y="3016"/>
                  <a:pt x="35314" y="2999"/>
                  <a:pt x="35271" y="2999"/>
                </a:cubicBezTo>
                <a:cubicBezTo>
                  <a:pt x="35143" y="2999"/>
                  <a:pt x="35029" y="3153"/>
                  <a:pt x="35136" y="3260"/>
                </a:cubicBezTo>
                <a:cubicBezTo>
                  <a:pt x="35279" y="3415"/>
                  <a:pt x="35422" y="3546"/>
                  <a:pt x="35553" y="3701"/>
                </a:cubicBezTo>
                <a:cubicBezTo>
                  <a:pt x="34219" y="2605"/>
                  <a:pt x="32874" y="1522"/>
                  <a:pt x="31564" y="403"/>
                </a:cubicBezTo>
                <a:cubicBezTo>
                  <a:pt x="31588" y="343"/>
                  <a:pt x="31600" y="272"/>
                  <a:pt x="31612" y="212"/>
                </a:cubicBezTo>
                <a:cubicBezTo>
                  <a:pt x="31639" y="80"/>
                  <a:pt x="31529" y="0"/>
                  <a:pt x="314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1"/>
          <p:cNvSpPr/>
          <p:nvPr/>
        </p:nvSpPr>
        <p:spPr>
          <a:xfrm rot="1143741">
            <a:off x="3632648" y="455850"/>
            <a:ext cx="2167733" cy="2754518"/>
          </a:xfrm>
          <a:custGeom>
            <a:avLst/>
            <a:gdLst/>
            <a:ahLst/>
            <a:cxnLst/>
            <a:rect l="l" t="t" r="r" b="b"/>
            <a:pathLst>
              <a:path w="51062" h="64884" extrusionOk="0">
                <a:moveTo>
                  <a:pt x="47949" y="3049"/>
                </a:moveTo>
                <a:lnTo>
                  <a:pt x="47949" y="3049"/>
                </a:lnTo>
                <a:cubicBezTo>
                  <a:pt x="46163" y="5133"/>
                  <a:pt x="44413" y="7240"/>
                  <a:pt x="42663" y="9335"/>
                </a:cubicBezTo>
                <a:lnTo>
                  <a:pt x="42710" y="8716"/>
                </a:lnTo>
                <a:cubicBezTo>
                  <a:pt x="42782" y="7907"/>
                  <a:pt x="42937" y="7097"/>
                  <a:pt x="42889" y="6287"/>
                </a:cubicBezTo>
                <a:cubicBezTo>
                  <a:pt x="43020" y="6204"/>
                  <a:pt x="43151" y="6121"/>
                  <a:pt x="43306" y="6037"/>
                </a:cubicBezTo>
                <a:lnTo>
                  <a:pt x="43306" y="6037"/>
                </a:lnTo>
                <a:cubicBezTo>
                  <a:pt x="43151" y="6895"/>
                  <a:pt x="42949" y="7752"/>
                  <a:pt x="42758" y="8609"/>
                </a:cubicBezTo>
                <a:cubicBezTo>
                  <a:pt x="42715" y="8737"/>
                  <a:pt x="42804" y="8810"/>
                  <a:pt x="42898" y="8810"/>
                </a:cubicBezTo>
                <a:cubicBezTo>
                  <a:pt x="42961" y="8810"/>
                  <a:pt x="43027" y="8776"/>
                  <a:pt x="43056" y="8704"/>
                </a:cubicBezTo>
                <a:cubicBezTo>
                  <a:pt x="43425" y="7776"/>
                  <a:pt x="43603" y="6776"/>
                  <a:pt x="43699" y="5787"/>
                </a:cubicBezTo>
                <a:cubicBezTo>
                  <a:pt x="45139" y="4906"/>
                  <a:pt x="46568" y="4001"/>
                  <a:pt x="47949" y="3049"/>
                </a:cubicBezTo>
                <a:close/>
                <a:moveTo>
                  <a:pt x="50045" y="1513"/>
                </a:moveTo>
                <a:lnTo>
                  <a:pt x="50045" y="1513"/>
                </a:lnTo>
                <a:cubicBezTo>
                  <a:pt x="49902" y="1942"/>
                  <a:pt x="49140" y="3609"/>
                  <a:pt x="48961" y="4275"/>
                </a:cubicBezTo>
                <a:cubicBezTo>
                  <a:pt x="48533" y="5883"/>
                  <a:pt x="48223" y="7609"/>
                  <a:pt x="47818" y="9312"/>
                </a:cubicBezTo>
                <a:lnTo>
                  <a:pt x="47771" y="9312"/>
                </a:lnTo>
                <a:cubicBezTo>
                  <a:pt x="46092" y="9716"/>
                  <a:pt x="44270" y="10252"/>
                  <a:pt x="42603" y="11026"/>
                </a:cubicBezTo>
                <a:cubicBezTo>
                  <a:pt x="43353" y="10074"/>
                  <a:pt x="44115" y="9133"/>
                  <a:pt x="44854" y="8181"/>
                </a:cubicBezTo>
                <a:cubicBezTo>
                  <a:pt x="46342" y="6287"/>
                  <a:pt x="48294" y="4359"/>
                  <a:pt x="49497" y="2287"/>
                </a:cubicBezTo>
                <a:cubicBezTo>
                  <a:pt x="49664" y="1989"/>
                  <a:pt x="49795" y="1775"/>
                  <a:pt x="49878" y="1644"/>
                </a:cubicBezTo>
                <a:cubicBezTo>
                  <a:pt x="49949" y="1596"/>
                  <a:pt x="49997" y="1561"/>
                  <a:pt x="50045" y="1513"/>
                </a:cubicBezTo>
                <a:close/>
                <a:moveTo>
                  <a:pt x="42603" y="6454"/>
                </a:moveTo>
                <a:cubicBezTo>
                  <a:pt x="42389" y="7049"/>
                  <a:pt x="42306" y="7704"/>
                  <a:pt x="42234" y="8359"/>
                </a:cubicBezTo>
                <a:cubicBezTo>
                  <a:pt x="42175" y="8895"/>
                  <a:pt x="42115" y="9443"/>
                  <a:pt x="42115" y="9990"/>
                </a:cubicBezTo>
                <a:cubicBezTo>
                  <a:pt x="41817" y="10371"/>
                  <a:pt x="41508" y="10717"/>
                  <a:pt x="41210" y="11098"/>
                </a:cubicBezTo>
                <a:cubicBezTo>
                  <a:pt x="41532" y="9740"/>
                  <a:pt x="41770" y="8312"/>
                  <a:pt x="41817" y="6930"/>
                </a:cubicBezTo>
                <a:cubicBezTo>
                  <a:pt x="42091" y="6764"/>
                  <a:pt x="42341" y="6609"/>
                  <a:pt x="42603" y="6454"/>
                </a:cubicBezTo>
                <a:close/>
                <a:moveTo>
                  <a:pt x="41377" y="7192"/>
                </a:moveTo>
                <a:lnTo>
                  <a:pt x="41377" y="7192"/>
                </a:lnTo>
                <a:cubicBezTo>
                  <a:pt x="41032" y="8597"/>
                  <a:pt x="40865" y="10086"/>
                  <a:pt x="40805" y="11514"/>
                </a:cubicBezTo>
                <a:cubicBezTo>
                  <a:pt x="40805" y="11526"/>
                  <a:pt x="40817" y="11538"/>
                  <a:pt x="40817" y="11562"/>
                </a:cubicBezTo>
                <a:cubicBezTo>
                  <a:pt x="40698" y="11705"/>
                  <a:pt x="40567" y="11860"/>
                  <a:pt x="40448" y="12002"/>
                </a:cubicBezTo>
                <a:cubicBezTo>
                  <a:pt x="40567" y="11300"/>
                  <a:pt x="40627" y="10586"/>
                  <a:pt x="40674" y="9871"/>
                </a:cubicBezTo>
                <a:cubicBezTo>
                  <a:pt x="40722" y="9181"/>
                  <a:pt x="40817" y="8323"/>
                  <a:pt x="40746" y="7561"/>
                </a:cubicBezTo>
                <a:cubicBezTo>
                  <a:pt x="40948" y="7454"/>
                  <a:pt x="41163" y="7311"/>
                  <a:pt x="41377" y="7192"/>
                </a:cubicBezTo>
                <a:close/>
                <a:moveTo>
                  <a:pt x="40210" y="7895"/>
                </a:moveTo>
                <a:cubicBezTo>
                  <a:pt x="40186" y="8383"/>
                  <a:pt x="40198" y="8883"/>
                  <a:pt x="40151" y="9324"/>
                </a:cubicBezTo>
                <a:cubicBezTo>
                  <a:pt x="40067" y="10455"/>
                  <a:pt x="39912" y="11574"/>
                  <a:pt x="39805" y="12693"/>
                </a:cubicBezTo>
                <a:cubicBezTo>
                  <a:pt x="39662" y="12812"/>
                  <a:pt x="39496" y="12931"/>
                  <a:pt x="39365" y="13062"/>
                </a:cubicBezTo>
                <a:cubicBezTo>
                  <a:pt x="39627" y="11479"/>
                  <a:pt x="39710" y="9847"/>
                  <a:pt x="39603" y="8264"/>
                </a:cubicBezTo>
                <a:cubicBezTo>
                  <a:pt x="39805" y="8145"/>
                  <a:pt x="40008" y="8014"/>
                  <a:pt x="40210" y="7895"/>
                </a:cubicBezTo>
                <a:close/>
                <a:moveTo>
                  <a:pt x="11076" y="46590"/>
                </a:moveTo>
                <a:cubicBezTo>
                  <a:pt x="10849" y="46959"/>
                  <a:pt x="10623" y="47340"/>
                  <a:pt x="10397" y="47685"/>
                </a:cubicBezTo>
                <a:cubicBezTo>
                  <a:pt x="10325" y="47721"/>
                  <a:pt x="10278" y="47733"/>
                  <a:pt x="10218" y="47757"/>
                </a:cubicBezTo>
                <a:lnTo>
                  <a:pt x="11076" y="46590"/>
                </a:lnTo>
                <a:close/>
                <a:moveTo>
                  <a:pt x="9766" y="48674"/>
                </a:moveTo>
                <a:cubicBezTo>
                  <a:pt x="9528" y="49019"/>
                  <a:pt x="9290" y="49376"/>
                  <a:pt x="9016" y="49733"/>
                </a:cubicBezTo>
                <a:cubicBezTo>
                  <a:pt x="8980" y="49706"/>
                  <a:pt x="8958" y="49693"/>
                  <a:pt x="8924" y="49693"/>
                </a:cubicBezTo>
                <a:cubicBezTo>
                  <a:pt x="8912" y="49693"/>
                  <a:pt x="8900" y="49695"/>
                  <a:pt x="8885" y="49698"/>
                </a:cubicBezTo>
                <a:cubicBezTo>
                  <a:pt x="9111" y="49364"/>
                  <a:pt x="9325" y="49019"/>
                  <a:pt x="9563" y="48686"/>
                </a:cubicBezTo>
                <a:cubicBezTo>
                  <a:pt x="9623" y="48686"/>
                  <a:pt x="9706" y="48674"/>
                  <a:pt x="9766" y="48674"/>
                </a:cubicBezTo>
                <a:close/>
                <a:moveTo>
                  <a:pt x="39329" y="8454"/>
                </a:moveTo>
                <a:lnTo>
                  <a:pt x="39329" y="8454"/>
                </a:lnTo>
                <a:cubicBezTo>
                  <a:pt x="39198" y="10395"/>
                  <a:pt x="38936" y="12300"/>
                  <a:pt x="38650" y="14205"/>
                </a:cubicBezTo>
                <a:cubicBezTo>
                  <a:pt x="38377" y="14538"/>
                  <a:pt x="38103" y="14860"/>
                  <a:pt x="37829" y="15193"/>
                </a:cubicBezTo>
                <a:cubicBezTo>
                  <a:pt x="37960" y="14598"/>
                  <a:pt x="38007" y="13943"/>
                  <a:pt x="38019" y="13372"/>
                </a:cubicBezTo>
                <a:cubicBezTo>
                  <a:pt x="38019" y="13282"/>
                  <a:pt x="37954" y="13238"/>
                  <a:pt x="37888" y="13238"/>
                </a:cubicBezTo>
                <a:cubicBezTo>
                  <a:pt x="37823" y="13238"/>
                  <a:pt x="37757" y="13282"/>
                  <a:pt x="37757" y="13372"/>
                </a:cubicBezTo>
                <a:cubicBezTo>
                  <a:pt x="37710" y="14265"/>
                  <a:pt x="37424" y="15050"/>
                  <a:pt x="37245" y="15884"/>
                </a:cubicBezTo>
                <a:cubicBezTo>
                  <a:pt x="37210" y="15932"/>
                  <a:pt x="37174" y="15979"/>
                  <a:pt x="37126" y="16027"/>
                </a:cubicBezTo>
                <a:cubicBezTo>
                  <a:pt x="37341" y="15086"/>
                  <a:pt x="37531" y="14146"/>
                  <a:pt x="37769" y="13205"/>
                </a:cubicBezTo>
                <a:cubicBezTo>
                  <a:pt x="37806" y="13075"/>
                  <a:pt x="37687" y="12984"/>
                  <a:pt x="37576" y="12984"/>
                </a:cubicBezTo>
                <a:cubicBezTo>
                  <a:pt x="37504" y="12984"/>
                  <a:pt x="37435" y="13021"/>
                  <a:pt x="37412" y="13110"/>
                </a:cubicBezTo>
                <a:cubicBezTo>
                  <a:pt x="37126" y="14277"/>
                  <a:pt x="36817" y="15467"/>
                  <a:pt x="36591" y="16658"/>
                </a:cubicBezTo>
                <a:cubicBezTo>
                  <a:pt x="36460" y="16824"/>
                  <a:pt x="36305" y="16991"/>
                  <a:pt x="36174" y="17158"/>
                </a:cubicBezTo>
                <a:cubicBezTo>
                  <a:pt x="36352" y="16146"/>
                  <a:pt x="36472" y="15134"/>
                  <a:pt x="36555" y="14098"/>
                </a:cubicBezTo>
                <a:cubicBezTo>
                  <a:pt x="36561" y="14023"/>
                  <a:pt x="36506" y="13988"/>
                  <a:pt x="36446" y="13988"/>
                </a:cubicBezTo>
                <a:cubicBezTo>
                  <a:pt x="36392" y="13988"/>
                  <a:pt x="36334" y="14017"/>
                  <a:pt x="36317" y="14074"/>
                </a:cubicBezTo>
                <a:cubicBezTo>
                  <a:pt x="36281" y="14157"/>
                  <a:pt x="36233" y="14241"/>
                  <a:pt x="36210" y="14324"/>
                </a:cubicBezTo>
                <a:cubicBezTo>
                  <a:pt x="36174" y="14384"/>
                  <a:pt x="36222" y="14431"/>
                  <a:pt x="36269" y="14455"/>
                </a:cubicBezTo>
                <a:cubicBezTo>
                  <a:pt x="36150" y="15515"/>
                  <a:pt x="35983" y="16574"/>
                  <a:pt x="35793" y="17634"/>
                </a:cubicBezTo>
                <a:cubicBezTo>
                  <a:pt x="35579" y="17872"/>
                  <a:pt x="35376" y="18122"/>
                  <a:pt x="35162" y="18360"/>
                </a:cubicBezTo>
                <a:cubicBezTo>
                  <a:pt x="35567" y="16074"/>
                  <a:pt x="35936" y="13800"/>
                  <a:pt x="36388" y="11526"/>
                </a:cubicBezTo>
                <a:cubicBezTo>
                  <a:pt x="36403" y="11455"/>
                  <a:pt x="36344" y="11404"/>
                  <a:pt x="36287" y="11404"/>
                </a:cubicBezTo>
                <a:cubicBezTo>
                  <a:pt x="36249" y="11404"/>
                  <a:pt x="36212" y="11426"/>
                  <a:pt x="36198" y="11479"/>
                </a:cubicBezTo>
                <a:cubicBezTo>
                  <a:pt x="35495" y="13884"/>
                  <a:pt x="34948" y="16396"/>
                  <a:pt x="34686" y="18896"/>
                </a:cubicBezTo>
                <a:cubicBezTo>
                  <a:pt x="33900" y="19813"/>
                  <a:pt x="33114" y="20742"/>
                  <a:pt x="32304" y="21646"/>
                </a:cubicBezTo>
                <a:cubicBezTo>
                  <a:pt x="32935" y="18860"/>
                  <a:pt x="33590" y="15812"/>
                  <a:pt x="33543" y="12991"/>
                </a:cubicBezTo>
                <a:cubicBezTo>
                  <a:pt x="33543" y="12919"/>
                  <a:pt x="33492" y="12884"/>
                  <a:pt x="33441" y="12884"/>
                </a:cubicBezTo>
                <a:cubicBezTo>
                  <a:pt x="33391" y="12884"/>
                  <a:pt x="33340" y="12919"/>
                  <a:pt x="33340" y="12991"/>
                </a:cubicBezTo>
                <a:cubicBezTo>
                  <a:pt x="33340" y="13145"/>
                  <a:pt x="33340" y="13324"/>
                  <a:pt x="33316" y="13491"/>
                </a:cubicBezTo>
                <a:cubicBezTo>
                  <a:pt x="33316" y="13515"/>
                  <a:pt x="33340" y="13515"/>
                  <a:pt x="33352" y="13538"/>
                </a:cubicBezTo>
                <a:cubicBezTo>
                  <a:pt x="33043" y="13646"/>
                  <a:pt x="32923" y="13896"/>
                  <a:pt x="33043" y="14324"/>
                </a:cubicBezTo>
                <a:cubicBezTo>
                  <a:pt x="32995" y="14574"/>
                  <a:pt x="32959" y="14836"/>
                  <a:pt x="32935" y="15086"/>
                </a:cubicBezTo>
                <a:cubicBezTo>
                  <a:pt x="32804" y="15991"/>
                  <a:pt x="32697" y="16896"/>
                  <a:pt x="32566" y="17813"/>
                </a:cubicBezTo>
                <a:cubicBezTo>
                  <a:pt x="32364" y="19194"/>
                  <a:pt x="32161" y="20587"/>
                  <a:pt x="31995" y="21992"/>
                </a:cubicBezTo>
                <a:cubicBezTo>
                  <a:pt x="31804" y="22194"/>
                  <a:pt x="31614" y="22420"/>
                  <a:pt x="31435" y="22635"/>
                </a:cubicBezTo>
                <a:cubicBezTo>
                  <a:pt x="31638" y="20789"/>
                  <a:pt x="31554" y="18908"/>
                  <a:pt x="31221" y="17063"/>
                </a:cubicBezTo>
                <a:cubicBezTo>
                  <a:pt x="31216" y="17012"/>
                  <a:pt x="31172" y="16989"/>
                  <a:pt x="31124" y="16989"/>
                </a:cubicBezTo>
                <a:cubicBezTo>
                  <a:pt x="31059" y="16989"/>
                  <a:pt x="30988" y="17030"/>
                  <a:pt x="30995" y="17098"/>
                </a:cubicBezTo>
                <a:cubicBezTo>
                  <a:pt x="31233" y="19158"/>
                  <a:pt x="31197" y="21146"/>
                  <a:pt x="30959" y="23170"/>
                </a:cubicBezTo>
                <a:cubicBezTo>
                  <a:pt x="30757" y="23385"/>
                  <a:pt x="30566" y="23611"/>
                  <a:pt x="30376" y="23825"/>
                </a:cubicBezTo>
                <a:cubicBezTo>
                  <a:pt x="30483" y="22420"/>
                  <a:pt x="30376" y="20968"/>
                  <a:pt x="30256" y="19622"/>
                </a:cubicBezTo>
                <a:cubicBezTo>
                  <a:pt x="30256" y="19585"/>
                  <a:pt x="30224" y="19564"/>
                  <a:pt x="30194" y="19564"/>
                </a:cubicBezTo>
                <a:cubicBezTo>
                  <a:pt x="30165" y="19564"/>
                  <a:pt x="30137" y="19582"/>
                  <a:pt x="30137" y="19622"/>
                </a:cubicBezTo>
                <a:cubicBezTo>
                  <a:pt x="30078" y="21230"/>
                  <a:pt x="29840" y="22873"/>
                  <a:pt x="29768" y="24480"/>
                </a:cubicBezTo>
                <a:cubicBezTo>
                  <a:pt x="29602" y="24659"/>
                  <a:pt x="29423" y="24837"/>
                  <a:pt x="29256" y="25028"/>
                </a:cubicBezTo>
                <a:cubicBezTo>
                  <a:pt x="29375" y="23849"/>
                  <a:pt x="29364" y="22647"/>
                  <a:pt x="29328" y="21480"/>
                </a:cubicBezTo>
                <a:cubicBezTo>
                  <a:pt x="29328" y="21385"/>
                  <a:pt x="29253" y="21337"/>
                  <a:pt x="29179" y="21337"/>
                </a:cubicBezTo>
                <a:cubicBezTo>
                  <a:pt x="29105" y="21337"/>
                  <a:pt x="29030" y="21385"/>
                  <a:pt x="29030" y="21480"/>
                </a:cubicBezTo>
                <a:cubicBezTo>
                  <a:pt x="29066" y="22849"/>
                  <a:pt x="28935" y="24194"/>
                  <a:pt x="28780" y="25552"/>
                </a:cubicBezTo>
                <a:cubicBezTo>
                  <a:pt x="28649" y="25695"/>
                  <a:pt x="28518" y="25826"/>
                  <a:pt x="28375" y="25980"/>
                </a:cubicBezTo>
                <a:cubicBezTo>
                  <a:pt x="28459" y="25206"/>
                  <a:pt x="28411" y="24397"/>
                  <a:pt x="28363" y="23682"/>
                </a:cubicBezTo>
                <a:cubicBezTo>
                  <a:pt x="28357" y="23563"/>
                  <a:pt x="28262" y="23504"/>
                  <a:pt x="28170" y="23504"/>
                </a:cubicBezTo>
                <a:cubicBezTo>
                  <a:pt x="28078" y="23504"/>
                  <a:pt x="27988" y="23563"/>
                  <a:pt x="27994" y="23682"/>
                </a:cubicBezTo>
                <a:cubicBezTo>
                  <a:pt x="28054" y="24683"/>
                  <a:pt x="27935" y="25623"/>
                  <a:pt x="27828" y="26588"/>
                </a:cubicBezTo>
                <a:cubicBezTo>
                  <a:pt x="27685" y="26742"/>
                  <a:pt x="27542" y="26897"/>
                  <a:pt x="27411" y="27052"/>
                </a:cubicBezTo>
                <a:cubicBezTo>
                  <a:pt x="27006" y="27481"/>
                  <a:pt x="26589" y="27909"/>
                  <a:pt x="26196" y="28350"/>
                </a:cubicBezTo>
                <a:cubicBezTo>
                  <a:pt x="26411" y="26838"/>
                  <a:pt x="26458" y="25278"/>
                  <a:pt x="26470" y="23802"/>
                </a:cubicBezTo>
                <a:cubicBezTo>
                  <a:pt x="26470" y="23706"/>
                  <a:pt x="26396" y="23659"/>
                  <a:pt x="26321" y="23659"/>
                </a:cubicBezTo>
                <a:cubicBezTo>
                  <a:pt x="26247" y="23659"/>
                  <a:pt x="26173" y="23706"/>
                  <a:pt x="26173" y="23802"/>
                </a:cubicBezTo>
                <a:cubicBezTo>
                  <a:pt x="26149" y="25516"/>
                  <a:pt x="25923" y="27183"/>
                  <a:pt x="25696" y="28850"/>
                </a:cubicBezTo>
                <a:cubicBezTo>
                  <a:pt x="25042" y="29552"/>
                  <a:pt x="24375" y="30255"/>
                  <a:pt x="23720" y="30933"/>
                </a:cubicBezTo>
                <a:cubicBezTo>
                  <a:pt x="24018" y="29124"/>
                  <a:pt x="24184" y="27254"/>
                  <a:pt x="24327" y="25445"/>
                </a:cubicBezTo>
                <a:cubicBezTo>
                  <a:pt x="24339" y="25337"/>
                  <a:pt x="24262" y="25284"/>
                  <a:pt x="24180" y="25284"/>
                </a:cubicBezTo>
                <a:cubicBezTo>
                  <a:pt x="24098" y="25284"/>
                  <a:pt x="24012" y="25337"/>
                  <a:pt x="24006" y="25445"/>
                </a:cubicBezTo>
                <a:cubicBezTo>
                  <a:pt x="23815" y="27492"/>
                  <a:pt x="23482" y="29505"/>
                  <a:pt x="23160" y="31529"/>
                </a:cubicBezTo>
                <a:cubicBezTo>
                  <a:pt x="22708" y="31993"/>
                  <a:pt x="22267" y="32469"/>
                  <a:pt x="21815" y="32945"/>
                </a:cubicBezTo>
                <a:cubicBezTo>
                  <a:pt x="21946" y="31041"/>
                  <a:pt x="21732" y="29076"/>
                  <a:pt x="21922" y="27183"/>
                </a:cubicBezTo>
                <a:cubicBezTo>
                  <a:pt x="21929" y="27104"/>
                  <a:pt x="21856" y="27058"/>
                  <a:pt x="21787" y="27058"/>
                </a:cubicBezTo>
                <a:cubicBezTo>
                  <a:pt x="21731" y="27058"/>
                  <a:pt x="21677" y="27089"/>
                  <a:pt x="21672" y="27159"/>
                </a:cubicBezTo>
                <a:cubicBezTo>
                  <a:pt x="21351" y="29255"/>
                  <a:pt x="21315" y="31422"/>
                  <a:pt x="21232" y="33553"/>
                </a:cubicBezTo>
                <a:cubicBezTo>
                  <a:pt x="21017" y="33791"/>
                  <a:pt x="20791" y="34017"/>
                  <a:pt x="20565" y="34255"/>
                </a:cubicBezTo>
                <a:cubicBezTo>
                  <a:pt x="20565" y="34184"/>
                  <a:pt x="20565" y="34088"/>
                  <a:pt x="20577" y="34017"/>
                </a:cubicBezTo>
                <a:cubicBezTo>
                  <a:pt x="20660" y="33065"/>
                  <a:pt x="20731" y="32112"/>
                  <a:pt x="20803" y="31148"/>
                </a:cubicBezTo>
                <a:cubicBezTo>
                  <a:pt x="20809" y="31064"/>
                  <a:pt x="20749" y="31023"/>
                  <a:pt x="20685" y="31023"/>
                </a:cubicBezTo>
                <a:cubicBezTo>
                  <a:pt x="20621" y="31023"/>
                  <a:pt x="20553" y="31064"/>
                  <a:pt x="20541" y="31148"/>
                </a:cubicBezTo>
                <a:cubicBezTo>
                  <a:pt x="20446" y="31957"/>
                  <a:pt x="20362" y="32779"/>
                  <a:pt x="20255" y="33600"/>
                </a:cubicBezTo>
                <a:cubicBezTo>
                  <a:pt x="20220" y="33827"/>
                  <a:pt x="20220" y="34208"/>
                  <a:pt x="20196" y="34624"/>
                </a:cubicBezTo>
                <a:cubicBezTo>
                  <a:pt x="19981" y="34850"/>
                  <a:pt x="19779" y="35053"/>
                  <a:pt x="19565" y="35279"/>
                </a:cubicBezTo>
                <a:cubicBezTo>
                  <a:pt x="19624" y="34696"/>
                  <a:pt x="19660" y="34100"/>
                  <a:pt x="19731" y="33553"/>
                </a:cubicBezTo>
                <a:cubicBezTo>
                  <a:pt x="19738" y="33459"/>
                  <a:pt x="19650" y="33406"/>
                  <a:pt x="19568" y="33406"/>
                </a:cubicBezTo>
                <a:cubicBezTo>
                  <a:pt x="19504" y="33406"/>
                  <a:pt x="19444" y="33438"/>
                  <a:pt x="19434" y="33505"/>
                </a:cubicBezTo>
                <a:cubicBezTo>
                  <a:pt x="19327" y="34255"/>
                  <a:pt x="19148" y="35041"/>
                  <a:pt x="19041" y="35815"/>
                </a:cubicBezTo>
                <a:cubicBezTo>
                  <a:pt x="18862" y="36005"/>
                  <a:pt x="18684" y="36208"/>
                  <a:pt x="18493" y="36386"/>
                </a:cubicBezTo>
                <a:cubicBezTo>
                  <a:pt x="18553" y="35934"/>
                  <a:pt x="18588" y="35470"/>
                  <a:pt x="18612" y="35089"/>
                </a:cubicBezTo>
                <a:cubicBezTo>
                  <a:pt x="18618" y="34955"/>
                  <a:pt x="18527" y="34892"/>
                  <a:pt x="18430" y="34892"/>
                </a:cubicBezTo>
                <a:cubicBezTo>
                  <a:pt x="18328" y="34892"/>
                  <a:pt x="18220" y="34961"/>
                  <a:pt x="18207" y="35089"/>
                </a:cubicBezTo>
                <a:cubicBezTo>
                  <a:pt x="18172" y="35612"/>
                  <a:pt x="18088" y="36113"/>
                  <a:pt x="17969" y="36625"/>
                </a:cubicBezTo>
                <a:cubicBezTo>
                  <a:pt x="17945" y="36767"/>
                  <a:pt x="17898" y="36898"/>
                  <a:pt x="17850" y="37053"/>
                </a:cubicBezTo>
                <a:cubicBezTo>
                  <a:pt x="17600" y="37315"/>
                  <a:pt x="17338" y="37589"/>
                  <a:pt x="17076" y="37875"/>
                </a:cubicBezTo>
                <a:cubicBezTo>
                  <a:pt x="17172" y="37541"/>
                  <a:pt x="17255" y="37220"/>
                  <a:pt x="17350" y="36898"/>
                </a:cubicBezTo>
                <a:cubicBezTo>
                  <a:pt x="17386" y="36777"/>
                  <a:pt x="17279" y="36693"/>
                  <a:pt x="17181" y="36693"/>
                </a:cubicBezTo>
                <a:cubicBezTo>
                  <a:pt x="17116" y="36693"/>
                  <a:pt x="17055" y="36730"/>
                  <a:pt x="17041" y="36815"/>
                </a:cubicBezTo>
                <a:cubicBezTo>
                  <a:pt x="16886" y="37339"/>
                  <a:pt x="16731" y="37851"/>
                  <a:pt x="16600" y="38375"/>
                </a:cubicBezTo>
                <a:cubicBezTo>
                  <a:pt x="16529" y="38470"/>
                  <a:pt x="16445" y="38541"/>
                  <a:pt x="16362" y="38625"/>
                </a:cubicBezTo>
                <a:lnTo>
                  <a:pt x="16326" y="38672"/>
                </a:lnTo>
                <a:cubicBezTo>
                  <a:pt x="16529" y="37529"/>
                  <a:pt x="16660" y="36363"/>
                  <a:pt x="16874" y="35231"/>
                </a:cubicBezTo>
                <a:cubicBezTo>
                  <a:pt x="16902" y="35098"/>
                  <a:pt x="16794" y="35015"/>
                  <a:pt x="16690" y="35015"/>
                </a:cubicBezTo>
                <a:cubicBezTo>
                  <a:pt x="16618" y="35015"/>
                  <a:pt x="16548" y="35055"/>
                  <a:pt x="16529" y="35148"/>
                </a:cubicBezTo>
                <a:cubicBezTo>
                  <a:pt x="16279" y="36517"/>
                  <a:pt x="15921" y="37922"/>
                  <a:pt x="15731" y="39327"/>
                </a:cubicBezTo>
                <a:cubicBezTo>
                  <a:pt x="15719" y="39339"/>
                  <a:pt x="15719" y="39351"/>
                  <a:pt x="15695" y="39351"/>
                </a:cubicBezTo>
                <a:cubicBezTo>
                  <a:pt x="15576" y="39470"/>
                  <a:pt x="15457" y="39613"/>
                  <a:pt x="15338" y="39744"/>
                </a:cubicBezTo>
                <a:cubicBezTo>
                  <a:pt x="15648" y="38006"/>
                  <a:pt x="15874" y="36220"/>
                  <a:pt x="16124" y="34481"/>
                </a:cubicBezTo>
                <a:cubicBezTo>
                  <a:pt x="16145" y="34361"/>
                  <a:pt x="16052" y="34287"/>
                  <a:pt x="15969" y="34287"/>
                </a:cubicBezTo>
                <a:cubicBezTo>
                  <a:pt x="15912" y="34287"/>
                  <a:pt x="15860" y="34321"/>
                  <a:pt x="15850" y="34398"/>
                </a:cubicBezTo>
                <a:cubicBezTo>
                  <a:pt x="15505" y="36410"/>
                  <a:pt x="15076" y="38410"/>
                  <a:pt x="14731" y="40411"/>
                </a:cubicBezTo>
                <a:cubicBezTo>
                  <a:pt x="14421" y="40756"/>
                  <a:pt x="14100" y="41101"/>
                  <a:pt x="13790" y="41458"/>
                </a:cubicBezTo>
                <a:cubicBezTo>
                  <a:pt x="13969" y="40042"/>
                  <a:pt x="14100" y="38613"/>
                  <a:pt x="14207" y="37196"/>
                </a:cubicBezTo>
                <a:cubicBezTo>
                  <a:pt x="14213" y="37138"/>
                  <a:pt x="14173" y="37111"/>
                  <a:pt x="14130" y="37111"/>
                </a:cubicBezTo>
                <a:cubicBezTo>
                  <a:pt x="14084" y="37111"/>
                  <a:pt x="14034" y="37141"/>
                  <a:pt x="14028" y="37196"/>
                </a:cubicBezTo>
                <a:cubicBezTo>
                  <a:pt x="13850" y="38803"/>
                  <a:pt x="13600" y="40399"/>
                  <a:pt x="13314" y="41994"/>
                </a:cubicBezTo>
                <a:cubicBezTo>
                  <a:pt x="12611" y="42780"/>
                  <a:pt x="11945" y="43602"/>
                  <a:pt x="11290" y="44435"/>
                </a:cubicBezTo>
                <a:cubicBezTo>
                  <a:pt x="11349" y="43006"/>
                  <a:pt x="11349" y="41578"/>
                  <a:pt x="11623" y="40113"/>
                </a:cubicBezTo>
                <a:cubicBezTo>
                  <a:pt x="11645" y="39954"/>
                  <a:pt x="11508" y="39847"/>
                  <a:pt x="11384" y="39847"/>
                </a:cubicBezTo>
                <a:cubicBezTo>
                  <a:pt x="11304" y="39847"/>
                  <a:pt x="11230" y="39891"/>
                  <a:pt x="11206" y="39994"/>
                </a:cubicBezTo>
                <a:cubicBezTo>
                  <a:pt x="10873" y="41613"/>
                  <a:pt x="10552" y="43494"/>
                  <a:pt x="10683" y="45221"/>
                </a:cubicBezTo>
                <a:lnTo>
                  <a:pt x="10325" y="45709"/>
                </a:lnTo>
                <a:cubicBezTo>
                  <a:pt x="10373" y="43935"/>
                  <a:pt x="10254" y="42173"/>
                  <a:pt x="10456" y="40387"/>
                </a:cubicBezTo>
                <a:cubicBezTo>
                  <a:pt x="10476" y="40260"/>
                  <a:pt x="10362" y="40189"/>
                  <a:pt x="10253" y="40189"/>
                </a:cubicBezTo>
                <a:cubicBezTo>
                  <a:pt x="10168" y="40189"/>
                  <a:pt x="10086" y="40233"/>
                  <a:pt x="10075" y="40327"/>
                </a:cubicBezTo>
                <a:cubicBezTo>
                  <a:pt x="9730" y="42232"/>
                  <a:pt x="9421" y="44471"/>
                  <a:pt x="9802" y="46411"/>
                </a:cubicBezTo>
                <a:cubicBezTo>
                  <a:pt x="8944" y="47626"/>
                  <a:pt x="8135" y="48900"/>
                  <a:pt x="7361" y="50162"/>
                </a:cubicBezTo>
                <a:cubicBezTo>
                  <a:pt x="6396" y="47423"/>
                  <a:pt x="8468" y="45018"/>
                  <a:pt x="9182" y="42542"/>
                </a:cubicBezTo>
                <a:cubicBezTo>
                  <a:pt x="9790" y="40435"/>
                  <a:pt x="8968" y="39792"/>
                  <a:pt x="11552" y="39446"/>
                </a:cubicBezTo>
                <a:cubicBezTo>
                  <a:pt x="11766" y="39422"/>
                  <a:pt x="12004" y="39172"/>
                  <a:pt x="11849" y="38946"/>
                </a:cubicBezTo>
                <a:cubicBezTo>
                  <a:pt x="9718" y="35934"/>
                  <a:pt x="15243" y="32231"/>
                  <a:pt x="16921" y="30707"/>
                </a:cubicBezTo>
                <a:cubicBezTo>
                  <a:pt x="18529" y="29255"/>
                  <a:pt x="20184" y="27826"/>
                  <a:pt x="21755" y="26326"/>
                </a:cubicBezTo>
                <a:cubicBezTo>
                  <a:pt x="25161" y="23075"/>
                  <a:pt x="27161" y="18825"/>
                  <a:pt x="30376" y="15408"/>
                </a:cubicBezTo>
                <a:cubicBezTo>
                  <a:pt x="33007" y="12610"/>
                  <a:pt x="36114" y="10467"/>
                  <a:pt x="39329" y="8454"/>
                </a:cubicBezTo>
                <a:close/>
                <a:moveTo>
                  <a:pt x="47663" y="9693"/>
                </a:moveTo>
                <a:lnTo>
                  <a:pt x="47663" y="9693"/>
                </a:lnTo>
                <a:cubicBezTo>
                  <a:pt x="46949" y="12812"/>
                  <a:pt x="45842" y="15789"/>
                  <a:pt x="43103" y="17753"/>
                </a:cubicBezTo>
                <a:cubicBezTo>
                  <a:pt x="42091" y="18479"/>
                  <a:pt x="41032" y="18920"/>
                  <a:pt x="40305" y="19980"/>
                </a:cubicBezTo>
                <a:cubicBezTo>
                  <a:pt x="39183" y="21591"/>
                  <a:pt x="38632" y="26162"/>
                  <a:pt x="36132" y="26162"/>
                </a:cubicBezTo>
                <a:cubicBezTo>
                  <a:pt x="35769" y="26162"/>
                  <a:pt x="35365" y="26065"/>
                  <a:pt x="34912" y="25849"/>
                </a:cubicBezTo>
                <a:cubicBezTo>
                  <a:pt x="34847" y="25818"/>
                  <a:pt x="34782" y="25804"/>
                  <a:pt x="34720" y="25804"/>
                </a:cubicBezTo>
                <a:cubicBezTo>
                  <a:pt x="34448" y="25804"/>
                  <a:pt x="34233" y="26071"/>
                  <a:pt x="34388" y="26361"/>
                </a:cubicBezTo>
                <a:cubicBezTo>
                  <a:pt x="35364" y="28147"/>
                  <a:pt x="34436" y="28469"/>
                  <a:pt x="33078" y="29540"/>
                </a:cubicBezTo>
                <a:cubicBezTo>
                  <a:pt x="31792" y="30552"/>
                  <a:pt x="30566" y="31660"/>
                  <a:pt x="29435" y="32850"/>
                </a:cubicBezTo>
                <a:cubicBezTo>
                  <a:pt x="27506" y="34898"/>
                  <a:pt x="25780" y="37184"/>
                  <a:pt x="24363" y="39625"/>
                </a:cubicBezTo>
                <a:cubicBezTo>
                  <a:pt x="23649" y="40863"/>
                  <a:pt x="23113" y="42197"/>
                  <a:pt x="22303" y="43375"/>
                </a:cubicBezTo>
                <a:cubicBezTo>
                  <a:pt x="21255" y="44935"/>
                  <a:pt x="19791" y="45566"/>
                  <a:pt x="18398" y="46685"/>
                </a:cubicBezTo>
                <a:cubicBezTo>
                  <a:pt x="16314" y="48352"/>
                  <a:pt x="16231" y="49888"/>
                  <a:pt x="13016" y="50448"/>
                </a:cubicBezTo>
                <a:cubicBezTo>
                  <a:pt x="11576" y="50698"/>
                  <a:pt x="10040" y="50686"/>
                  <a:pt x="8551" y="50710"/>
                </a:cubicBezTo>
                <a:cubicBezTo>
                  <a:pt x="8647" y="50626"/>
                  <a:pt x="8730" y="50531"/>
                  <a:pt x="8813" y="50436"/>
                </a:cubicBezTo>
                <a:cubicBezTo>
                  <a:pt x="8894" y="50529"/>
                  <a:pt x="9026" y="50589"/>
                  <a:pt x="9161" y="50589"/>
                </a:cubicBezTo>
                <a:cubicBezTo>
                  <a:pt x="9285" y="50589"/>
                  <a:pt x="9412" y="50538"/>
                  <a:pt x="9504" y="50412"/>
                </a:cubicBezTo>
                <a:cubicBezTo>
                  <a:pt x="9587" y="50329"/>
                  <a:pt x="9659" y="50221"/>
                  <a:pt x="9730" y="50138"/>
                </a:cubicBezTo>
                <a:cubicBezTo>
                  <a:pt x="11349" y="49876"/>
                  <a:pt x="12957" y="49400"/>
                  <a:pt x="14588" y="49138"/>
                </a:cubicBezTo>
                <a:cubicBezTo>
                  <a:pt x="14926" y="49082"/>
                  <a:pt x="14794" y="48598"/>
                  <a:pt x="14486" y="48598"/>
                </a:cubicBezTo>
                <a:cubicBezTo>
                  <a:pt x="14469" y="48598"/>
                  <a:pt x="14451" y="48599"/>
                  <a:pt x="14433" y="48602"/>
                </a:cubicBezTo>
                <a:cubicBezTo>
                  <a:pt x="13076" y="48781"/>
                  <a:pt x="11671" y="48959"/>
                  <a:pt x="10325" y="49352"/>
                </a:cubicBezTo>
                <a:cubicBezTo>
                  <a:pt x="10552" y="49078"/>
                  <a:pt x="10754" y="48781"/>
                  <a:pt x="10968" y="48483"/>
                </a:cubicBezTo>
                <a:cubicBezTo>
                  <a:pt x="13540" y="47983"/>
                  <a:pt x="16088" y="46769"/>
                  <a:pt x="18291" y="45578"/>
                </a:cubicBezTo>
                <a:cubicBezTo>
                  <a:pt x="18548" y="45434"/>
                  <a:pt x="18378" y="45086"/>
                  <a:pt x="18136" y="45086"/>
                </a:cubicBezTo>
                <a:cubicBezTo>
                  <a:pt x="18097" y="45086"/>
                  <a:pt x="18057" y="45094"/>
                  <a:pt x="18017" y="45114"/>
                </a:cubicBezTo>
                <a:cubicBezTo>
                  <a:pt x="15981" y="46078"/>
                  <a:pt x="13897" y="46661"/>
                  <a:pt x="11802" y="47269"/>
                </a:cubicBezTo>
                <a:cubicBezTo>
                  <a:pt x="12123" y="46769"/>
                  <a:pt x="12445" y="46257"/>
                  <a:pt x="12719" y="45721"/>
                </a:cubicBezTo>
                <a:cubicBezTo>
                  <a:pt x="13909" y="45054"/>
                  <a:pt x="15016" y="44149"/>
                  <a:pt x="16159" y="43447"/>
                </a:cubicBezTo>
                <a:cubicBezTo>
                  <a:pt x="17624" y="42554"/>
                  <a:pt x="19112" y="41708"/>
                  <a:pt x="20601" y="40887"/>
                </a:cubicBezTo>
                <a:cubicBezTo>
                  <a:pt x="20708" y="40833"/>
                  <a:pt x="20651" y="40654"/>
                  <a:pt x="20534" y="40654"/>
                </a:cubicBezTo>
                <a:cubicBezTo>
                  <a:pt x="20521" y="40654"/>
                  <a:pt x="20507" y="40656"/>
                  <a:pt x="20493" y="40661"/>
                </a:cubicBezTo>
                <a:cubicBezTo>
                  <a:pt x="18898" y="41316"/>
                  <a:pt x="17338" y="42066"/>
                  <a:pt x="15838" y="42911"/>
                </a:cubicBezTo>
                <a:cubicBezTo>
                  <a:pt x="15076" y="43340"/>
                  <a:pt x="14254" y="43780"/>
                  <a:pt x="13469" y="44268"/>
                </a:cubicBezTo>
                <a:cubicBezTo>
                  <a:pt x="13671" y="43852"/>
                  <a:pt x="13885" y="43447"/>
                  <a:pt x="14112" y="43066"/>
                </a:cubicBezTo>
                <a:cubicBezTo>
                  <a:pt x="17541" y="41304"/>
                  <a:pt x="20672" y="39041"/>
                  <a:pt x="24244" y="37482"/>
                </a:cubicBezTo>
                <a:cubicBezTo>
                  <a:pt x="24372" y="37428"/>
                  <a:pt x="24308" y="37211"/>
                  <a:pt x="24173" y="37211"/>
                </a:cubicBezTo>
                <a:cubicBezTo>
                  <a:pt x="24158" y="37211"/>
                  <a:pt x="24142" y="37214"/>
                  <a:pt x="24125" y="37220"/>
                </a:cubicBezTo>
                <a:cubicBezTo>
                  <a:pt x="21101" y="38327"/>
                  <a:pt x="17719" y="39696"/>
                  <a:pt x="15064" y="41708"/>
                </a:cubicBezTo>
                <a:cubicBezTo>
                  <a:pt x="15386" y="41351"/>
                  <a:pt x="15719" y="40994"/>
                  <a:pt x="16052" y="40649"/>
                </a:cubicBezTo>
                <a:cubicBezTo>
                  <a:pt x="17302" y="39375"/>
                  <a:pt x="18541" y="38101"/>
                  <a:pt x="19791" y="36827"/>
                </a:cubicBezTo>
                <a:cubicBezTo>
                  <a:pt x="21196" y="36327"/>
                  <a:pt x="22482" y="35505"/>
                  <a:pt x="23827" y="34850"/>
                </a:cubicBezTo>
                <a:cubicBezTo>
                  <a:pt x="25327" y="34100"/>
                  <a:pt x="26935" y="33493"/>
                  <a:pt x="28316" y="32541"/>
                </a:cubicBezTo>
                <a:cubicBezTo>
                  <a:pt x="28351" y="32505"/>
                  <a:pt x="28340" y="32469"/>
                  <a:pt x="28292" y="32469"/>
                </a:cubicBezTo>
                <a:cubicBezTo>
                  <a:pt x="26827" y="32767"/>
                  <a:pt x="25446" y="33434"/>
                  <a:pt x="24089" y="34053"/>
                </a:cubicBezTo>
                <a:cubicBezTo>
                  <a:pt x="23077" y="34529"/>
                  <a:pt x="22005" y="34993"/>
                  <a:pt x="21005" y="35565"/>
                </a:cubicBezTo>
                <a:cubicBezTo>
                  <a:pt x="21624" y="34934"/>
                  <a:pt x="22232" y="34291"/>
                  <a:pt x="22839" y="33672"/>
                </a:cubicBezTo>
                <a:cubicBezTo>
                  <a:pt x="25935" y="32195"/>
                  <a:pt x="28852" y="30279"/>
                  <a:pt x="31923" y="28778"/>
                </a:cubicBezTo>
                <a:cubicBezTo>
                  <a:pt x="32139" y="28675"/>
                  <a:pt x="32000" y="28386"/>
                  <a:pt x="31797" y="28386"/>
                </a:cubicBezTo>
                <a:cubicBezTo>
                  <a:pt x="31765" y="28386"/>
                  <a:pt x="31731" y="28393"/>
                  <a:pt x="31697" y="28409"/>
                </a:cubicBezTo>
                <a:cubicBezTo>
                  <a:pt x="29316" y="29540"/>
                  <a:pt x="26768" y="30648"/>
                  <a:pt x="24434" y="32017"/>
                </a:cubicBezTo>
                <a:lnTo>
                  <a:pt x="26220" y="30148"/>
                </a:lnTo>
                <a:cubicBezTo>
                  <a:pt x="26248" y="30161"/>
                  <a:pt x="26279" y="30175"/>
                  <a:pt x="26315" y="30175"/>
                </a:cubicBezTo>
                <a:cubicBezTo>
                  <a:pt x="26341" y="30175"/>
                  <a:pt x="26369" y="30168"/>
                  <a:pt x="26399" y="30148"/>
                </a:cubicBezTo>
                <a:cubicBezTo>
                  <a:pt x="29566" y="28552"/>
                  <a:pt x="32578" y="26540"/>
                  <a:pt x="35686" y="24837"/>
                </a:cubicBezTo>
                <a:cubicBezTo>
                  <a:pt x="35777" y="24787"/>
                  <a:pt x="35721" y="24658"/>
                  <a:pt x="35629" y="24658"/>
                </a:cubicBezTo>
                <a:cubicBezTo>
                  <a:pt x="35613" y="24658"/>
                  <a:pt x="35596" y="24662"/>
                  <a:pt x="35579" y="24671"/>
                </a:cubicBezTo>
                <a:cubicBezTo>
                  <a:pt x="32721" y="25945"/>
                  <a:pt x="29733" y="27350"/>
                  <a:pt x="27149" y="29147"/>
                </a:cubicBezTo>
                <a:cubicBezTo>
                  <a:pt x="28613" y="27564"/>
                  <a:pt x="30090" y="25980"/>
                  <a:pt x="31519" y="24361"/>
                </a:cubicBezTo>
                <a:cubicBezTo>
                  <a:pt x="32959" y="23718"/>
                  <a:pt x="34352" y="22885"/>
                  <a:pt x="35721" y="22158"/>
                </a:cubicBezTo>
                <a:cubicBezTo>
                  <a:pt x="36150" y="21932"/>
                  <a:pt x="38043" y="21313"/>
                  <a:pt x="37841" y="20623"/>
                </a:cubicBezTo>
                <a:cubicBezTo>
                  <a:pt x="37829" y="20575"/>
                  <a:pt x="37781" y="20527"/>
                  <a:pt x="37746" y="20515"/>
                </a:cubicBezTo>
                <a:cubicBezTo>
                  <a:pt x="37710" y="20503"/>
                  <a:pt x="37674" y="20503"/>
                  <a:pt x="37638" y="20492"/>
                </a:cubicBezTo>
                <a:cubicBezTo>
                  <a:pt x="37624" y="20487"/>
                  <a:pt x="37611" y="20485"/>
                  <a:pt x="37598" y="20485"/>
                </a:cubicBezTo>
                <a:cubicBezTo>
                  <a:pt x="37469" y="20485"/>
                  <a:pt x="37393" y="20680"/>
                  <a:pt x="37524" y="20739"/>
                </a:cubicBezTo>
                <a:lnTo>
                  <a:pt x="37524" y="20739"/>
                </a:lnTo>
                <a:cubicBezTo>
                  <a:pt x="37511" y="20734"/>
                  <a:pt x="37495" y="20732"/>
                  <a:pt x="37476" y="20732"/>
                </a:cubicBezTo>
                <a:cubicBezTo>
                  <a:pt x="37113" y="20732"/>
                  <a:pt x="35765" y="21608"/>
                  <a:pt x="35495" y="21754"/>
                </a:cubicBezTo>
                <a:cubicBezTo>
                  <a:pt x="34995" y="22004"/>
                  <a:pt x="34507" y="22254"/>
                  <a:pt x="34031" y="22516"/>
                </a:cubicBezTo>
                <a:cubicBezTo>
                  <a:pt x="33495" y="22789"/>
                  <a:pt x="32947" y="23063"/>
                  <a:pt x="32412" y="23325"/>
                </a:cubicBezTo>
                <a:cubicBezTo>
                  <a:pt x="32638" y="23075"/>
                  <a:pt x="32876" y="22813"/>
                  <a:pt x="33090" y="22551"/>
                </a:cubicBezTo>
                <a:lnTo>
                  <a:pt x="33126" y="22551"/>
                </a:lnTo>
                <a:cubicBezTo>
                  <a:pt x="35269" y="21468"/>
                  <a:pt x="37245" y="20075"/>
                  <a:pt x="39389" y="18968"/>
                </a:cubicBezTo>
                <a:cubicBezTo>
                  <a:pt x="39470" y="18927"/>
                  <a:pt x="39421" y="18826"/>
                  <a:pt x="39354" y="18826"/>
                </a:cubicBezTo>
                <a:cubicBezTo>
                  <a:pt x="39342" y="18826"/>
                  <a:pt x="39330" y="18829"/>
                  <a:pt x="39317" y="18837"/>
                </a:cubicBezTo>
                <a:cubicBezTo>
                  <a:pt x="37495" y="19670"/>
                  <a:pt x="35579" y="20503"/>
                  <a:pt x="33900" y="21623"/>
                </a:cubicBezTo>
                <a:cubicBezTo>
                  <a:pt x="34436" y="20992"/>
                  <a:pt x="34971" y="20373"/>
                  <a:pt x="35507" y="19730"/>
                </a:cubicBezTo>
                <a:cubicBezTo>
                  <a:pt x="38567" y="18122"/>
                  <a:pt x="41603" y="16420"/>
                  <a:pt x="44639" y="14741"/>
                </a:cubicBezTo>
                <a:cubicBezTo>
                  <a:pt x="44712" y="14699"/>
                  <a:pt x="44675" y="14630"/>
                  <a:pt x="44609" y="14630"/>
                </a:cubicBezTo>
                <a:cubicBezTo>
                  <a:pt x="44599" y="14630"/>
                  <a:pt x="44590" y="14631"/>
                  <a:pt x="44580" y="14634"/>
                </a:cubicBezTo>
                <a:cubicBezTo>
                  <a:pt x="41782" y="15824"/>
                  <a:pt x="39008" y="17182"/>
                  <a:pt x="36352" y="18706"/>
                </a:cubicBezTo>
                <a:cubicBezTo>
                  <a:pt x="36936" y="18003"/>
                  <a:pt x="37495" y="17301"/>
                  <a:pt x="38067" y="16598"/>
                </a:cubicBezTo>
                <a:cubicBezTo>
                  <a:pt x="39972" y="15491"/>
                  <a:pt x="41984" y="14598"/>
                  <a:pt x="44080" y="13884"/>
                </a:cubicBezTo>
                <a:cubicBezTo>
                  <a:pt x="44212" y="13829"/>
                  <a:pt x="44171" y="13642"/>
                  <a:pt x="44051" y="13642"/>
                </a:cubicBezTo>
                <a:cubicBezTo>
                  <a:pt x="44041" y="13642"/>
                  <a:pt x="44031" y="13643"/>
                  <a:pt x="44020" y="13646"/>
                </a:cubicBezTo>
                <a:cubicBezTo>
                  <a:pt x="42175" y="13991"/>
                  <a:pt x="40460" y="14658"/>
                  <a:pt x="38900" y="15586"/>
                </a:cubicBezTo>
                <a:cubicBezTo>
                  <a:pt x="39043" y="15408"/>
                  <a:pt x="39198" y="15229"/>
                  <a:pt x="39329" y="15050"/>
                </a:cubicBezTo>
                <a:cubicBezTo>
                  <a:pt x="41294" y="13919"/>
                  <a:pt x="43246" y="12907"/>
                  <a:pt x="45437" y="12252"/>
                </a:cubicBezTo>
                <a:cubicBezTo>
                  <a:pt x="45684" y="12185"/>
                  <a:pt x="45592" y="11832"/>
                  <a:pt x="45361" y="11832"/>
                </a:cubicBezTo>
                <a:cubicBezTo>
                  <a:pt x="45347" y="11832"/>
                  <a:pt x="45333" y="11833"/>
                  <a:pt x="45318" y="11836"/>
                </a:cubicBezTo>
                <a:cubicBezTo>
                  <a:pt x="43615" y="12169"/>
                  <a:pt x="41948" y="12753"/>
                  <a:pt x="40472" y="13646"/>
                </a:cubicBezTo>
                <a:cubicBezTo>
                  <a:pt x="40770" y="13265"/>
                  <a:pt x="41067" y="12895"/>
                  <a:pt x="41353" y="12526"/>
                </a:cubicBezTo>
                <a:cubicBezTo>
                  <a:pt x="43425" y="11514"/>
                  <a:pt x="45413" y="10407"/>
                  <a:pt x="47663" y="9693"/>
                </a:cubicBezTo>
                <a:close/>
                <a:moveTo>
                  <a:pt x="50719" y="1"/>
                </a:moveTo>
                <a:cubicBezTo>
                  <a:pt x="50658" y="1"/>
                  <a:pt x="50597" y="29"/>
                  <a:pt x="50545" y="96"/>
                </a:cubicBezTo>
                <a:cubicBezTo>
                  <a:pt x="50330" y="370"/>
                  <a:pt x="50128" y="632"/>
                  <a:pt x="49914" y="882"/>
                </a:cubicBezTo>
                <a:cubicBezTo>
                  <a:pt x="46901" y="2930"/>
                  <a:pt x="43711" y="4799"/>
                  <a:pt x="40579" y="6752"/>
                </a:cubicBezTo>
                <a:lnTo>
                  <a:pt x="40543" y="6621"/>
                </a:lnTo>
                <a:cubicBezTo>
                  <a:pt x="40528" y="6598"/>
                  <a:pt x="40503" y="6585"/>
                  <a:pt x="40484" y="6585"/>
                </a:cubicBezTo>
                <a:cubicBezTo>
                  <a:pt x="40473" y="6585"/>
                  <a:pt x="40464" y="6589"/>
                  <a:pt x="40460" y="6597"/>
                </a:cubicBezTo>
                <a:cubicBezTo>
                  <a:pt x="40424" y="6692"/>
                  <a:pt x="40389" y="6799"/>
                  <a:pt x="40353" y="6883"/>
                </a:cubicBezTo>
                <a:cubicBezTo>
                  <a:pt x="35281" y="10086"/>
                  <a:pt x="30447" y="13550"/>
                  <a:pt x="26982" y="18527"/>
                </a:cubicBezTo>
                <a:cubicBezTo>
                  <a:pt x="25196" y="21087"/>
                  <a:pt x="23541" y="23647"/>
                  <a:pt x="21243" y="25814"/>
                </a:cubicBezTo>
                <a:cubicBezTo>
                  <a:pt x="19100" y="27838"/>
                  <a:pt x="16886" y="29778"/>
                  <a:pt x="14695" y="31755"/>
                </a:cubicBezTo>
                <a:cubicBezTo>
                  <a:pt x="13266" y="33053"/>
                  <a:pt x="11242" y="34398"/>
                  <a:pt x="10683" y="36351"/>
                </a:cubicBezTo>
                <a:cubicBezTo>
                  <a:pt x="10099" y="38375"/>
                  <a:pt x="11623" y="38732"/>
                  <a:pt x="8920" y="39101"/>
                </a:cubicBezTo>
                <a:cubicBezTo>
                  <a:pt x="8730" y="39137"/>
                  <a:pt x="8659" y="39363"/>
                  <a:pt x="8682" y="39518"/>
                </a:cubicBezTo>
                <a:cubicBezTo>
                  <a:pt x="9397" y="43506"/>
                  <a:pt x="5253" y="46650"/>
                  <a:pt x="6754" y="50626"/>
                </a:cubicBezTo>
                <a:cubicBezTo>
                  <a:pt x="6801" y="50733"/>
                  <a:pt x="6861" y="50805"/>
                  <a:pt x="6944" y="50852"/>
                </a:cubicBezTo>
                <a:cubicBezTo>
                  <a:pt x="4325" y="55270"/>
                  <a:pt x="2134" y="59937"/>
                  <a:pt x="50" y="64640"/>
                </a:cubicBezTo>
                <a:cubicBezTo>
                  <a:pt x="1" y="64764"/>
                  <a:pt x="107" y="64883"/>
                  <a:pt x="212" y="64883"/>
                </a:cubicBezTo>
                <a:cubicBezTo>
                  <a:pt x="258" y="64883"/>
                  <a:pt x="304" y="64861"/>
                  <a:pt x="336" y="64807"/>
                </a:cubicBezTo>
                <a:cubicBezTo>
                  <a:pt x="2670" y="60389"/>
                  <a:pt x="4956" y="55972"/>
                  <a:pt x="7575" y="51769"/>
                </a:cubicBezTo>
                <a:cubicBezTo>
                  <a:pt x="7881" y="51761"/>
                  <a:pt x="8203" y="51758"/>
                  <a:pt x="8536" y="51758"/>
                </a:cubicBezTo>
                <a:cubicBezTo>
                  <a:pt x="8926" y="51758"/>
                  <a:pt x="9332" y="51762"/>
                  <a:pt x="9746" y="51762"/>
                </a:cubicBezTo>
                <a:cubicBezTo>
                  <a:pt x="11964" y="51762"/>
                  <a:pt x="14425" y="51672"/>
                  <a:pt x="16052" y="50531"/>
                </a:cubicBezTo>
                <a:cubicBezTo>
                  <a:pt x="17231" y="49698"/>
                  <a:pt x="17945" y="48364"/>
                  <a:pt x="19065" y="47459"/>
                </a:cubicBezTo>
                <a:cubicBezTo>
                  <a:pt x="20231" y="46507"/>
                  <a:pt x="21529" y="45888"/>
                  <a:pt x="22494" y="44697"/>
                </a:cubicBezTo>
                <a:cubicBezTo>
                  <a:pt x="24315" y="42470"/>
                  <a:pt x="25208" y="39482"/>
                  <a:pt x="26875" y="37101"/>
                </a:cubicBezTo>
                <a:cubicBezTo>
                  <a:pt x="29304" y="33624"/>
                  <a:pt x="32376" y="30683"/>
                  <a:pt x="35912" y="28362"/>
                </a:cubicBezTo>
                <a:cubicBezTo>
                  <a:pt x="36067" y="28254"/>
                  <a:pt x="36126" y="28052"/>
                  <a:pt x="36043" y="27873"/>
                </a:cubicBezTo>
                <a:cubicBezTo>
                  <a:pt x="35852" y="27516"/>
                  <a:pt x="35674" y="27135"/>
                  <a:pt x="35483" y="26778"/>
                </a:cubicBezTo>
                <a:lnTo>
                  <a:pt x="35483" y="26778"/>
                </a:lnTo>
                <a:cubicBezTo>
                  <a:pt x="35636" y="26802"/>
                  <a:pt x="35787" y="26814"/>
                  <a:pt x="35936" y="26814"/>
                </a:cubicBezTo>
                <a:cubicBezTo>
                  <a:pt x="36898" y="26814"/>
                  <a:pt x="37768" y="26323"/>
                  <a:pt x="38531" y="25456"/>
                </a:cubicBezTo>
                <a:cubicBezTo>
                  <a:pt x="39139" y="24754"/>
                  <a:pt x="39448" y="23956"/>
                  <a:pt x="39781" y="23087"/>
                </a:cubicBezTo>
                <a:cubicBezTo>
                  <a:pt x="40198" y="22004"/>
                  <a:pt x="40615" y="20611"/>
                  <a:pt x="41436" y="19741"/>
                </a:cubicBezTo>
                <a:cubicBezTo>
                  <a:pt x="42056" y="19087"/>
                  <a:pt x="42841" y="18801"/>
                  <a:pt x="43520" y="18265"/>
                </a:cubicBezTo>
                <a:cubicBezTo>
                  <a:pt x="48890" y="14038"/>
                  <a:pt x="48342" y="6776"/>
                  <a:pt x="50747" y="930"/>
                </a:cubicBezTo>
                <a:cubicBezTo>
                  <a:pt x="50807" y="882"/>
                  <a:pt x="50854" y="846"/>
                  <a:pt x="50914" y="799"/>
                </a:cubicBezTo>
                <a:cubicBezTo>
                  <a:pt x="51009" y="703"/>
                  <a:pt x="50997" y="584"/>
                  <a:pt x="50938" y="489"/>
                </a:cubicBezTo>
                <a:cubicBezTo>
                  <a:pt x="50961" y="489"/>
                  <a:pt x="50961" y="453"/>
                  <a:pt x="50973" y="430"/>
                </a:cubicBezTo>
                <a:cubicBezTo>
                  <a:pt x="51062" y="235"/>
                  <a:pt x="50894" y="1"/>
                  <a:pt x="507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F4AF34F-A83C-91E8-0CFC-4163080C9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4075" y="1202928"/>
            <a:ext cx="5694830" cy="263089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9F7E10A-EA58-E413-7BC6-8BC206AC49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098"/>
          <a:stretch/>
        </p:blipFill>
        <p:spPr>
          <a:xfrm>
            <a:off x="328721" y="569541"/>
            <a:ext cx="2266557" cy="396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0810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/>
          <p:nvPr/>
        </p:nvSpPr>
        <p:spPr>
          <a:xfrm rot="537707">
            <a:off x="590537" y="1612530"/>
            <a:ext cx="3725197" cy="3082255"/>
          </a:xfrm>
          <a:custGeom>
            <a:avLst/>
            <a:gdLst/>
            <a:ahLst/>
            <a:cxnLst/>
            <a:rect l="l" t="t" r="r" b="b"/>
            <a:pathLst>
              <a:path w="118006" h="97639" extrusionOk="0">
                <a:moveTo>
                  <a:pt x="18955" y="8403"/>
                </a:moveTo>
                <a:lnTo>
                  <a:pt x="18991" y="8451"/>
                </a:lnTo>
                <a:cubicBezTo>
                  <a:pt x="18931" y="8689"/>
                  <a:pt x="18872" y="8927"/>
                  <a:pt x="18836" y="9142"/>
                </a:cubicBezTo>
                <a:cubicBezTo>
                  <a:pt x="18193" y="10320"/>
                  <a:pt x="17562" y="11499"/>
                  <a:pt x="16955" y="12678"/>
                </a:cubicBezTo>
                <a:cubicBezTo>
                  <a:pt x="17384" y="11082"/>
                  <a:pt x="18003" y="9082"/>
                  <a:pt x="18550" y="8523"/>
                </a:cubicBezTo>
                <a:cubicBezTo>
                  <a:pt x="18681" y="8487"/>
                  <a:pt x="18812" y="8451"/>
                  <a:pt x="18955" y="8403"/>
                </a:cubicBezTo>
                <a:close/>
                <a:moveTo>
                  <a:pt x="18455" y="10809"/>
                </a:moveTo>
                <a:lnTo>
                  <a:pt x="18455" y="10809"/>
                </a:lnTo>
                <a:cubicBezTo>
                  <a:pt x="18336" y="11356"/>
                  <a:pt x="18205" y="11904"/>
                  <a:pt x="18086" y="12452"/>
                </a:cubicBezTo>
                <a:cubicBezTo>
                  <a:pt x="17503" y="13368"/>
                  <a:pt x="16895" y="14285"/>
                  <a:pt x="16336" y="15202"/>
                </a:cubicBezTo>
                <a:cubicBezTo>
                  <a:pt x="16360" y="15035"/>
                  <a:pt x="16407" y="14880"/>
                  <a:pt x="16431" y="14714"/>
                </a:cubicBezTo>
                <a:cubicBezTo>
                  <a:pt x="16467" y="14583"/>
                  <a:pt x="16574" y="14166"/>
                  <a:pt x="16705" y="13607"/>
                </a:cubicBezTo>
                <a:cubicBezTo>
                  <a:pt x="16753" y="13607"/>
                  <a:pt x="16776" y="13595"/>
                  <a:pt x="16812" y="13547"/>
                </a:cubicBezTo>
                <a:cubicBezTo>
                  <a:pt x="17372" y="12642"/>
                  <a:pt x="17919" y="11737"/>
                  <a:pt x="18455" y="10809"/>
                </a:cubicBezTo>
                <a:close/>
                <a:moveTo>
                  <a:pt x="16110" y="13154"/>
                </a:moveTo>
                <a:lnTo>
                  <a:pt x="16110" y="13154"/>
                </a:lnTo>
                <a:cubicBezTo>
                  <a:pt x="16014" y="13702"/>
                  <a:pt x="15955" y="14166"/>
                  <a:pt x="15872" y="14499"/>
                </a:cubicBezTo>
                <a:cubicBezTo>
                  <a:pt x="15502" y="16023"/>
                  <a:pt x="15121" y="17559"/>
                  <a:pt x="14740" y="19071"/>
                </a:cubicBezTo>
                <a:cubicBezTo>
                  <a:pt x="14654" y="18985"/>
                  <a:pt x="14531" y="18935"/>
                  <a:pt x="14413" y="18935"/>
                </a:cubicBezTo>
                <a:cubicBezTo>
                  <a:pt x="14352" y="18935"/>
                  <a:pt x="14293" y="18948"/>
                  <a:pt x="14240" y="18976"/>
                </a:cubicBezTo>
                <a:cubicBezTo>
                  <a:pt x="14621" y="17714"/>
                  <a:pt x="15002" y="16452"/>
                  <a:pt x="15371" y="15178"/>
                </a:cubicBezTo>
                <a:cubicBezTo>
                  <a:pt x="15645" y="15083"/>
                  <a:pt x="15764" y="14714"/>
                  <a:pt x="15717" y="14023"/>
                </a:cubicBezTo>
                <a:cubicBezTo>
                  <a:pt x="15741" y="13964"/>
                  <a:pt x="15752" y="13904"/>
                  <a:pt x="15776" y="13845"/>
                </a:cubicBezTo>
                <a:cubicBezTo>
                  <a:pt x="15895" y="13642"/>
                  <a:pt x="16002" y="13404"/>
                  <a:pt x="16110" y="13154"/>
                </a:cubicBezTo>
                <a:close/>
                <a:moveTo>
                  <a:pt x="17741" y="14059"/>
                </a:moveTo>
                <a:lnTo>
                  <a:pt x="17741" y="14059"/>
                </a:lnTo>
                <a:cubicBezTo>
                  <a:pt x="17681" y="14309"/>
                  <a:pt x="17622" y="14583"/>
                  <a:pt x="17562" y="14845"/>
                </a:cubicBezTo>
                <a:cubicBezTo>
                  <a:pt x="17538" y="14880"/>
                  <a:pt x="17526" y="14892"/>
                  <a:pt x="17503" y="14940"/>
                </a:cubicBezTo>
                <a:cubicBezTo>
                  <a:pt x="16931" y="16404"/>
                  <a:pt x="16169" y="17750"/>
                  <a:pt x="15371" y="19071"/>
                </a:cubicBezTo>
                <a:cubicBezTo>
                  <a:pt x="15586" y="18250"/>
                  <a:pt x="15776" y="17417"/>
                  <a:pt x="15991" y="16595"/>
                </a:cubicBezTo>
                <a:cubicBezTo>
                  <a:pt x="16610" y="15785"/>
                  <a:pt x="17193" y="14940"/>
                  <a:pt x="17741" y="14059"/>
                </a:cubicBezTo>
                <a:close/>
                <a:moveTo>
                  <a:pt x="16407" y="20453"/>
                </a:moveTo>
                <a:lnTo>
                  <a:pt x="16407" y="20453"/>
                </a:lnTo>
                <a:cubicBezTo>
                  <a:pt x="16395" y="20500"/>
                  <a:pt x="16372" y="20536"/>
                  <a:pt x="16372" y="20560"/>
                </a:cubicBezTo>
                <a:lnTo>
                  <a:pt x="16348" y="20560"/>
                </a:lnTo>
                <a:cubicBezTo>
                  <a:pt x="16360" y="20536"/>
                  <a:pt x="16372" y="20488"/>
                  <a:pt x="16407" y="20453"/>
                </a:cubicBezTo>
                <a:close/>
                <a:moveTo>
                  <a:pt x="17134" y="16988"/>
                </a:moveTo>
                <a:lnTo>
                  <a:pt x="16907" y="18059"/>
                </a:lnTo>
                <a:cubicBezTo>
                  <a:pt x="16229" y="19548"/>
                  <a:pt x="15360" y="20917"/>
                  <a:pt x="14574" y="22346"/>
                </a:cubicBezTo>
                <a:cubicBezTo>
                  <a:pt x="14633" y="22096"/>
                  <a:pt x="14705" y="21822"/>
                  <a:pt x="14764" y="21572"/>
                </a:cubicBezTo>
                <a:cubicBezTo>
                  <a:pt x="14871" y="21143"/>
                  <a:pt x="14979" y="20691"/>
                  <a:pt x="15098" y="20262"/>
                </a:cubicBezTo>
                <a:cubicBezTo>
                  <a:pt x="15919" y="19274"/>
                  <a:pt x="16574" y="18155"/>
                  <a:pt x="17134" y="16988"/>
                </a:cubicBezTo>
                <a:close/>
                <a:moveTo>
                  <a:pt x="15586" y="21917"/>
                </a:moveTo>
                <a:lnTo>
                  <a:pt x="15586" y="21917"/>
                </a:lnTo>
                <a:cubicBezTo>
                  <a:pt x="14919" y="23251"/>
                  <a:pt x="14217" y="24608"/>
                  <a:pt x="13669" y="26001"/>
                </a:cubicBezTo>
                <a:lnTo>
                  <a:pt x="14240" y="23643"/>
                </a:lnTo>
                <a:cubicBezTo>
                  <a:pt x="14288" y="23643"/>
                  <a:pt x="14348" y="23608"/>
                  <a:pt x="14383" y="23572"/>
                </a:cubicBezTo>
                <a:cubicBezTo>
                  <a:pt x="14824" y="23072"/>
                  <a:pt x="15217" y="22512"/>
                  <a:pt x="15586" y="21917"/>
                </a:cubicBezTo>
                <a:close/>
                <a:moveTo>
                  <a:pt x="12719" y="27351"/>
                </a:moveTo>
                <a:lnTo>
                  <a:pt x="12719" y="27351"/>
                </a:lnTo>
                <a:cubicBezTo>
                  <a:pt x="12654" y="27621"/>
                  <a:pt x="12587" y="27897"/>
                  <a:pt x="12526" y="28168"/>
                </a:cubicBezTo>
                <a:cubicBezTo>
                  <a:pt x="12502" y="28168"/>
                  <a:pt x="12502" y="28156"/>
                  <a:pt x="12490" y="28156"/>
                </a:cubicBezTo>
                <a:cubicBezTo>
                  <a:pt x="12570" y="27891"/>
                  <a:pt x="12649" y="27626"/>
                  <a:pt x="12719" y="27351"/>
                </a:cubicBezTo>
                <a:close/>
                <a:moveTo>
                  <a:pt x="15157" y="7737"/>
                </a:moveTo>
                <a:cubicBezTo>
                  <a:pt x="15169" y="7772"/>
                  <a:pt x="15169" y="7808"/>
                  <a:pt x="15205" y="7856"/>
                </a:cubicBezTo>
                <a:cubicBezTo>
                  <a:pt x="15574" y="8427"/>
                  <a:pt x="16514" y="8582"/>
                  <a:pt x="17169" y="8630"/>
                </a:cubicBezTo>
                <a:lnTo>
                  <a:pt x="17312" y="8630"/>
                </a:lnTo>
                <a:lnTo>
                  <a:pt x="17181" y="8844"/>
                </a:lnTo>
                <a:cubicBezTo>
                  <a:pt x="17113" y="8714"/>
                  <a:pt x="16961" y="8632"/>
                  <a:pt x="16818" y="8632"/>
                </a:cubicBezTo>
                <a:cubicBezTo>
                  <a:pt x="16686" y="8632"/>
                  <a:pt x="16560" y="8702"/>
                  <a:pt x="16514" y="8868"/>
                </a:cubicBezTo>
                <a:cubicBezTo>
                  <a:pt x="16419" y="9142"/>
                  <a:pt x="16348" y="9416"/>
                  <a:pt x="16253" y="9701"/>
                </a:cubicBezTo>
                <a:cubicBezTo>
                  <a:pt x="16133" y="9892"/>
                  <a:pt x="16038" y="10082"/>
                  <a:pt x="15919" y="10273"/>
                </a:cubicBezTo>
                <a:cubicBezTo>
                  <a:pt x="16014" y="9797"/>
                  <a:pt x="16110" y="9344"/>
                  <a:pt x="16217" y="8868"/>
                </a:cubicBezTo>
                <a:cubicBezTo>
                  <a:pt x="16241" y="8725"/>
                  <a:pt x="16122" y="8642"/>
                  <a:pt x="15991" y="8642"/>
                </a:cubicBezTo>
                <a:cubicBezTo>
                  <a:pt x="15945" y="8617"/>
                  <a:pt x="15892" y="8604"/>
                  <a:pt x="15839" y="8604"/>
                </a:cubicBezTo>
                <a:cubicBezTo>
                  <a:pt x="15740" y="8604"/>
                  <a:pt x="15645" y="8652"/>
                  <a:pt x="15621" y="8761"/>
                </a:cubicBezTo>
                <a:cubicBezTo>
                  <a:pt x="14693" y="11380"/>
                  <a:pt x="13895" y="13892"/>
                  <a:pt x="13574" y="16619"/>
                </a:cubicBezTo>
                <a:cubicBezTo>
                  <a:pt x="12621" y="19322"/>
                  <a:pt x="11871" y="22084"/>
                  <a:pt x="11311" y="24894"/>
                </a:cubicBezTo>
                <a:cubicBezTo>
                  <a:pt x="11061" y="26013"/>
                  <a:pt x="10835" y="27156"/>
                  <a:pt x="10645" y="28287"/>
                </a:cubicBezTo>
                <a:cubicBezTo>
                  <a:pt x="10061" y="30335"/>
                  <a:pt x="9514" y="32406"/>
                  <a:pt x="8966" y="34478"/>
                </a:cubicBezTo>
                <a:cubicBezTo>
                  <a:pt x="8418" y="35657"/>
                  <a:pt x="7942" y="36847"/>
                  <a:pt x="7549" y="38050"/>
                </a:cubicBezTo>
                <a:cubicBezTo>
                  <a:pt x="7942" y="36562"/>
                  <a:pt x="8311" y="35085"/>
                  <a:pt x="8692" y="33597"/>
                </a:cubicBezTo>
                <a:cubicBezTo>
                  <a:pt x="10883" y="25060"/>
                  <a:pt x="13716" y="16440"/>
                  <a:pt x="15157" y="7737"/>
                </a:cubicBezTo>
                <a:close/>
                <a:moveTo>
                  <a:pt x="115253" y="45444"/>
                </a:moveTo>
                <a:lnTo>
                  <a:pt x="115396" y="45539"/>
                </a:lnTo>
                <a:cubicBezTo>
                  <a:pt x="115455" y="45575"/>
                  <a:pt x="115503" y="45610"/>
                  <a:pt x="115551" y="45658"/>
                </a:cubicBezTo>
                <a:cubicBezTo>
                  <a:pt x="115336" y="45980"/>
                  <a:pt x="115122" y="46325"/>
                  <a:pt x="114920" y="46682"/>
                </a:cubicBezTo>
                <a:cubicBezTo>
                  <a:pt x="115074" y="46253"/>
                  <a:pt x="115217" y="45837"/>
                  <a:pt x="115253" y="45444"/>
                </a:cubicBezTo>
                <a:close/>
                <a:moveTo>
                  <a:pt x="115872" y="45837"/>
                </a:moveTo>
                <a:cubicBezTo>
                  <a:pt x="116086" y="45980"/>
                  <a:pt x="116360" y="46111"/>
                  <a:pt x="116610" y="46194"/>
                </a:cubicBezTo>
                <a:cubicBezTo>
                  <a:pt x="116491" y="46408"/>
                  <a:pt x="116384" y="46622"/>
                  <a:pt x="116289" y="46849"/>
                </a:cubicBezTo>
                <a:cubicBezTo>
                  <a:pt x="116241" y="46825"/>
                  <a:pt x="116194" y="46801"/>
                  <a:pt x="116170" y="46789"/>
                </a:cubicBezTo>
                <a:cubicBezTo>
                  <a:pt x="116139" y="46772"/>
                  <a:pt x="116101" y="46764"/>
                  <a:pt x="116061" y="46764"/>
                </a:cubicBezTo>
                <a:cubicBezTo>
                  <a:pt x="115993" y="46764"/>
                  <a:pt x="115922" y="46787"/>
                  <a:pt x="115884" y="46825"/>
                </a:cubicBezTo>
                <a:cubicBezTo>
                  <a:pt x="115884" y="46611"/>
                  <a:pt x="115884" y="46372"/>
                  <a:pt x="115836" y="46158"/>
                </a:cubicBezTo>
                <a:cubicBezTo>
                  <a:pt x="115836" y="46134"/>
                  <a:pt x="115813" y="46111"/>
                  <a:pt x="115789" y="46087"/>
                </a:cubicBezTo>
                <a:cubicBezTo>
                  <a:pt x="115824" y="45991"/>
                  <a:pt x="115848" y="45920"/>
                  <a:pt x="115872" y="45837"/>
                </a:cubicBezTo>
                <a:close/>
                <a:moveTo>
                  <a:pt x="117491" y="46146"/>
                </a:moveTo>
                <a:lnTo>
                  <a:pt x="117003" y="46992"/>
                </a:lnTo>
                <a:cubicBezTo>
                  <a:pt x="117075" y="46742"/>
                  <a:pt x="117134" y="46492"/>
                  <a:pt x="117206" y="46253"/>
                </a:cubicBezTo>
                <a:cubicBezTo>
                  <a:pt x="117265" y="46218"/>
                  <a:pt x="117325" y="46218"/>
                  <a:pt x="117384" y="46206"/>
                </a:cubicBezTo>
                <a:cubicBezTo>
                  <a:pt x="117432" y="46194"/>
                  <a:pt x="117456" y="46170"/>
                  <a:pt x="117491" y="46146"/>
                </a:cubicBezTo>
                <a:close/>
                <a:moveTo>
                  <a:pt x="115988" y="47529"/>
                </a:moveTo>
                <a:lnTo>
                  <a:pt x="115988" y="47529"/>
                </a:lnTo>
                <a:cubicBezTo>
                  <a:pt x="115967" y="47542"/>
                  <a:pt x="115967" y="47575"/>
                  <a:pt x="115955" y="47587"/>
                </a:cubicBezTo>
                <a:cubicBezTo>
                  <a:pt x="115884" y="47658"/>
                  <a:pt x="115801" y="47765"/>
                  <a:pt x="115717" y="47837"/>
                </a:cubicBezTo>
                <a:cubicBezTo>
                  <a:pt x="115753" y="47742"/>
                  <a:pt x="115765" y="47646"/>
                  <a:pt x="115789" y="47539"/>
                </a:cubicBezTo>
                <a:cubicBezTo>
                  <a:pt x="115816" y="47556"/>
                  <a:pt x="115844" y="47565"/>
                  <a:pt x="115874" y="47565"/>
                </a:cubicBezTo>
                <a:cubicBezTo>
                  <a:pt x="115908" y="47565"/>
                  <a:pt x="115945" y="47553"/>
                  <a:pt x="115988" y="47529"/>
                </a:cubicBezTo>
                <a:close/>
                <a:moveTo>
                  <a:pt x="114027" y="48456"/>
                </a:moveTo>
                <a:lnTo>
                  <a:pt x="114027" y="48456"/>
                </a:lnTo>
                <a:cubicBezTo>
                  <a:pt x="113943" y="48635"/>
                  <a:pt x="113860" y="48789"/>
                  <a:pt x="113789" y="48968"/>
                </a:cubicBezTo>
                <a:cubicBezTo>
                  <a:pt x="113729" y="49004"/>
                  <a:pt x="113693" y="49051"/>
                  <a:pt x="113646" y="49075"/>
                </a:cubicBezTo>
                <a:cubicBezTo>
                  <a:pt x="113765" y="48873"/>
                  <a:pt x="113908" y="48670"/>
                  <a:pt x="114027" y="48456"/>
                </a:cubicBezTo>
                <a:close/>
                <a:moveTo>
                  <a:pt x="6216" y="43158"/>
                </a:moveTo>
                <a:cubicBezTo>
                  <a:pt x="6001" y="44206"/>
                  <a:pt x="5811" y="45265"/>
                  <a:pt x="5644" y="46349"/>
                </a:cubicBezTo>
                <a:cubicBezTo>
                  <a:pt x="5596" y="46563"/>
                  <a:pt x="5537" y="46765"/>
                  <a:pt x="5501" y="46992"/>
                </a:cubicBezTo>
                <a:cubicBezTo>
                  <a:pt x="5144" y="47920"/>
                  <a:pt x="4811" y="48849"/>
                  <a:pt x="4501" y="49801"/>
                </a:cubicBezTo>
                <a:cubicBezTo>
                  <a:pt x="5061" y="47587"/>
                  <a:pt x="5644" y="45372"/>
                  <a:pt x="6216" y="43158"/>
                </a:cubicBezTo>
                <a:close/>
                <a:moveTo>
                  <a:pt x="114646" y="51016"/>
                </a:moveTo>
                <a:cubicBezTo>
                  <a:pt x="114646" y="51028"/>
                  <a:pt x="114634" y="51040"/>
                  <a:pt x="114634" y="51040"/>
                </a:cubicBezTo>
                <a:cubicBezTo>
                  <a:pt x="114634" y="51028"/>
                  <a:pt x="114646" y="51028"/>
                  <a:pt x="114646" y="51016"/>
                </a:cubicBezTo>
                <a:close/>
                <a:moveTo>
                  <a:pt x="112455" y="41753"/>
                </a:moveTo>
                <a:lnTo>
                  <a:pt x="112455" y="41753"/>
                </a:lnTo>
                <a:cubicBezTo>
                  <a:pt x="112693" y="41765"/>
                  <a:pt x="112919" y="41789"/>
                  <a:pt x="113157" y="41812"/>
                </a:cubicBezTo>
                <a:cubicBezTo>
                  <a:pt x="113693" y="41884"/>
                  <a:pt x="114241" y="42098"/>
                  <a:pt x="114777" y="42170"/>
                </a:cubicBezTo>
                <a:cubicBezTo>
                  <a:pt x="113086" y="44837"/>
                  <a:pt x="111467" y="47551"/>
                  <a:pt x="109883" y="50325"/>
                </a:cubicBezTo>
                <a:cubicBezTo>
                  <a:pt x="109867" y="50209"/>
                  <a:pt x="109757" y="50109"/>
                  <a:pt x="109635" y="50109"/>
                </a:cubicBezTo>
                <a:cubicBezTo>
                  <a:pt x="109583" y="50109"/>
                  <a:pt x="109528" y="50128"/>
                  <a:pt x="109478" y="50171"/>
                </a:cubicBezTo>
                <a:cubicBezTo>
                  <a:pt x="108157" y="51314"/>
                  <a:pt x="106942" y="52528"/>
                  <a:pt x="105835" y="53861"/>
                </a:cubicBezTo>
                <a:cubicBezTo>
                  <a:pt x="105287" y="54552"/>
                  <a:pt x="104752" y="55243"/>
                  <a:pt x="104168" y="55897"/>
                </a:cubicBezTo>
                <a:cubicBezTo>
                  <a:pt x="104097" y="55981"/>
                  <a:pt x="104037" y="56005"/>
                  <a:pt x="103978" y="56052"/>
                </a:cubicBezTo>
                <a:lnTo>
                  <a:pt x="105228" y="53195"/>
                </a:lnTo>
                <a:cubicBezTo>
                  <a:pt x="106407" y="52183"/>
                  <a:pt x="107454" y="50992"/>
                  <a:pt x="108562" y="49897"/>
                </a:cubicBezTo>
                <a:cubicBezTo>
                  <a:pt x="109574" y="48873"/>
                  <a:pt x="110657" y="47885"/>
                  <a:pt x="111550" y="46742"/>
                </a:cubicBezTo>
                <a:cubicBezTo>
                  <a:pt x="111671" y="46587"/>
                  <a:pt x="111524" y="46419"/>
                  <a:pt x="111370" y="46419"/>
                </a:cubicBezTo>
                <a:cubicBezTo>
                  <a:pt x="111311" y="46419"/>
                  <a:pt x="111251" y="46444"/>
                  <a:pt x="111205" y="46503"/>
                </a:cubicBezTo>
                <a:cubicBezTo>
                  <a:pt x="109586" y="48527"/>
                  <a:pt x="107514" y="50147"/>
                  <a:pt x="105728" y="52028"/>
                </a:cubicBezTo>
                <a:cubicBezTo>
                  <a:pt x="106073" y="51254"/>
                  <a:pt x="106407" y="50456"/>
                  <a:pt x="106728" y="49682"/>
                </a:cubicBezTo>
                <a:cubicBezTo>
                  <a:pt x="106754" y="49760"/>
                  <a:pt x="106835" y="49818"/>
                  <a:pt x="106923" y="49818"/>
                </a:cubicBezTo>
                <a:cubicBezTo>
                  <a:pt x="106957" y="49818"/>
                  <a:pt x="106993" y="49809"/>
                  <a:pt x="107026" y="49790"/>
                </a:cubicBezTo>
                <a:cubicBezTo>
                  <a:pt x="109038" y="48349"/>
                  <a:pt x="110788" y="46337"/>
                  <a:pt x="112598" y="44646"/>
                </a:cubicBezTo>
                <a:cubicBezTo>
                  <a:pt x="112786" y="44468"/>
                  <a:pt x="112618" y="44185"/>
                  <a:pt x="112422" y="44185"/>
                </a:cubicBezTo>
                <a:cubicBezTo>
                  <a:pt x="112369" y="44185"/>
                  <a:pt x="112315" y="44205"/>
                  <a:pt x="112265" y="44253"/>
                </a:cubicBezTo>
                <a:cubicBezTo>
                  <a:pt x="110479" y="45932"/>
                  <a:pt x="108395" y="47563"/>
                  <a:pt x="106835" y="49444"/>
                </a:cubicBezTo>
                <a:cubicBezTo>
                  <a:pt x="107395" y="48111"/>
                  <a:pt x="107954" y="46765"/>
                  <a:pt x="108514" y="45432"/>
                </a:cubicBezTo>
                <a:cubicBezTo>
                  <a:pt x="108514" y="45495"/>
                  <a:pt x="108582" y="45564"/>
                  <a:pt x="108661" y="45564"/>
                </a:cubicBezTo>
                <a:cubicBezTo>
                  <a:pt x="108687" y="45564"/>
                  <a:pt x="108714" y="45557"/>
                  <a:pt x="108740" y="45539"/>
                </a:cubicBezTo>
                <a:cubicBezTo>
                  <a:pt x="110157" y="44527"/>
                  <a:pt x="111383" y="43301"/>
                  <a:pt x="112538" y="41991"/>
                </a:cubicBezTo>
                <a:cubicBezTo>
                  <a:pt x="112622" y="41884"/>
                  <a:pt x="112550" y="41800"/>
                  <a:pt x="112455" y="41753"/>
                </a:cubicBezTo>
                <a:close/>
                <a:moveTo>
                  <a:pt x="4144" y="60839"/>
                </a:moveTo>
                <a:cubicBezTo>
                  <a:pt x="4406" y="60958"/>
                  <a:pt x="4692" y="61077"/>
                  <a:pt x="4965" y="61196"/>
                </a:cubicBezTo>
                <a:cubicBezTo>
                  <a:pt x="4668" y="61100"/>
                  <a:pt x="4370" y="61005"/>
                  <a:pt x="4072" y="60910"/>
                </a:cubicBezTo>
                <a:cubicBezTo>
                  <a:pt x="4096" y="60910"/>
                  <a:pt x="4132" y="60874"/>
                  <a:pt x="4144" y="60839"/>
                </a:cubicBezTo>
                <a:close/>
                <a:moveTo>
                  <a:pt x="109705" y="50671"/>
                </a:moveTo>
                <a:lnTo>
                  <a:pt x="109705" y="50671"/>
                </a:lnTo>
                <a:cubicBezTo>
                  <a:pt x="109288" y="51397"/>
                  <a:pt x="108871" y="52135"/>
                  <a:pt x="108466" y="52873"/>
                </a:cubicBezTo>
                <a:cubicBezTo>
                  <a:pt x="108446" y="52867"/>
                  <a:pt x="108425" y="52864"/>
                  <a:pt x="108402" y="52864"/>
                </a:cubicBezTo>
                <a:cubicBezTo>
                  <a:pt x="108333" y="52864"/>
                  <a:pt x="108259" y="52893"/>
                  <a:pt x="108204" y="52957"/>
                </a:cubicBezTo>
                <a:cubicBezTo>
                  <a:pt x="106442" y="54897"/>
                  <a:pt x="104335" y="56802"/>
                  <a:pt x="102870" y="58957"/>
                </a:cubicBezTo>
                <a:cubicBezTo>
                  <a:pt x="102778" y="59096"/>
                  <a:pt x="102894" y="59249"/>
                  <a:pt x="103028" y="59249"/>
                </a:cubicBezTo>
                <a:cubicBezTo>
                  <a:pt x="103067" y="59249"/>
                  <a:pt x="103107" y="59237"/>
                  <a:pt x="103144" y="59207"/>
                </a:cubicBezTo>
                <a:cubicBezTo>
                  <a:pt x="104764" y="57874"/>
                  <a:pt x="106180" y="56112"/>
                  <a:pt x="107573" y="54457"/>
                </a:cubicBezTo>
                <a:lnTo>
                  <a:pt x="107573" y="54457"/>
                </a:lnTo>
                <a:cubicBezTo>
                  <a:pt x="107216" y="55112"/>
                  <a:pt x="106859" y="55790"/>
                  <a:pt x="106502" y="56445"/>
                </a:cubicBezTo>
                <a:cubicBezTo>
                  <a:pt x="106448" y="56403"/>
                  <a:pt x="106380" y="56377"/>
                  <a:pt x="106308" y="56377"/>
                </a:cubicBezTo>
                <a:cubicBezTo>
                  <a:pt x="106237" y="56377"/>
                  <a:pt x="106163" y="56403"/>
                  <a:pt x="106097" y="56469"/>
                </a:cubicBezTo>
                <a:cubicBezTo>
                  <a:pt x="104585" y="58172"/>
                  <a:pt x="102787" y="59838"/>
                  <a:pt x="101477" y="61696"/>
                </a:cubicBezTo>
                <a:cubicBezTo>
                  <a:pt x="102263" y="59946"/>
                  <a:pt x="103025" y="58195"/>
                  <a:pt x="103799" y="56457"/>
                </a:cubicBezTo>
                <a:cubicBezTo>
                  <a:pt x="103811" y="56552"/>
                  <a:pt x="103859" y="56612"/>
                  <a:pt x="103942" y="56648"/>
                </a:cubicBezTo>
                <a:cubicBezTo>
                  <a:pt x="104008" y="56678"/>
                  <a:pt x="104061" y="56693"/>
                  <a:pt x="104110" y="56693"/>
                </a:cubicBezTo>
                <a:cubicBezTo>
                  <a:pt x="104192" y="56693"/>
                  <a:pt x="104261" y="56651"/>
                  <a:pt x="104359" y="56576"/>
                </a:cubicBezTo>
                <a:cubicBezTo>
                  <a:pt x="104442" y="56517"/>
                  <a:pt x="104454" y="56409"/>
                  <a:pt x="104418" y="56326"/>
                </a:cubicBezTo>
                <a:cubicBezTo>
                  <a:pt x="104418" y="56326"/>
                  <a:pt x="104418" y="56302"/>
                  <a:pt x="104406" y="56302"/>
                </a:cubicBezTo>
                <a:cubicBezTo>
                  <a:pt x="104573" y="56231"/>
                  <a:pt x="104752" y="56159"/>
                  <a:pt x="104787" y="56124"/>
                </a:cubicBezTo>
                <a:cubicBezTo>
                  <a:pt x="105335" y="55743"/>
                  <a:pt x="105823" y="54683"/>
                  <a:pt x="106252" y="54183"/>
                </a:cubicBezTo>
                <a:cubicBezTo>
                  <a:pt x="107288" y="52897"/>
                  <a:pt x="108455" y="51754"/>
                  <a:pt x="109705" y="50671"/>
                </a:cubicBezTo>
                <a:close/>
                <a:moveTo>
                  <a:pt x="2679" y="56850"/>
                </a:moveTo>
                <a:cubicBezTo>
                  <a:pt x="2715" y="56921"/>
                  <a:pt x="2763" y="56981"/>
                  <a:pt x="2834" y="57040"/>
                </a:cubicBezTo>
                <a:cubicBezTo>
                  <a:pt x="2477" y="58255"/>
                  <a:pt x="2120" y="59493"/>
                  <a:pt x="1798" y="60731"/>
                </a:cubicBezTo>
                <a:cubicBezTo>
                  <a:pt x="1727" y="61005"/>
                  <a:pt x="1846" y="61231"/>
                  <a:pt x="2025" y="61362"/>
                </a:cubicBezTo>
                <a:cubicBezTo>
                  <a:pt x="2025" y="61446"/>
                  <a:pt x="2036" y="61517"/>
                  <a:pt x="2072" y="61577"/>
                </a:cubicBezTo>
                <a:cubicBezTo>
                  <a:pt x="1989" y="61589"/>
                  <a:pt x="1917" y="61660"/>
                  <a:pt x="1941" y="61767"/>
                </a:cubicBezTo>
                <a:lnTo>
                  <a:pt x="1977" y="61946"/>
                </a:lnTo>
                <a:cubicBezTo>
                  <a:pt x="1786" y="61743"/>
                  <a:pt x="1644" y="61517"/>
                  <a:pt x="1536" y="61279"/>
                </a:cubicBezTo>
                <a:cubicBezTo>
                  <a:pt x="1917" y="59803"/>
                  <a:pt x="2298" y="58314"/>
                  <a:pt x="2679" y="56850"/>
                </a:cubicBezTo>
                <a:close/>
                <a:moveTo>
                  <a:pt x="11359" y="32835"/>
                </a:moveTo>
                <a:cubicBezTo>
                  <a:pt x="9192" y="41681"/>
                  <a:pt x="6989" y="50504"/>
                  <a:pt x="4799" y="59338"/>
                </a:cubicBezTo>
                <a:cubicBezTo>
                  <a:pt x="4572" y="59493"/>
                  <a:pt x="4513" y="59815"/>
                  <a:pt x="4727" y="59981"/>
                </a:cubicBezTo>
                <a:cubicBezTo>
                  <a:pt x="4739" y="60017"/>
                  <a:pt x="4751" y="60041"/>
                  <a:pt x="4787" y="60077"/>
                </a:cubicBezTo>
                <a:cubicBezTo>
                  <a:pt x="4787" y="60077"/>
                  <a:pt x="4787" y="60088"/>
                  <a:pt x="4763" y="60088"/>
                </a:cubicBezTo>
                <a:cubicBezTo>
                  <a:pt x="4706" y="60137"/>
                  <a:pt x="4765" y="60191"/>
                  <a:pt x="4812" y="60191"/>
                </a:cubicBezTo>
                <a:cubicBezTo>
                  <a:pt x="4835" y="60191"/>
                  <a:pt x="4854" y="60179"/>
                  <a:pt x="4858" y="60148"/>
                </a:cubicBezTo>
                <a:cubicBezTo>
                  <a:pt x="4933" y="60208"/>
                  <a:pt x="5017" y="60235"/>
                  <a:pt x="5096" y="60235"/>
                </a:cubicBezTo>
                <a:cubicBezTo>
                  <a:pt x="5143" y="60235"/>
                  <a:pt x="5187" y="60225"/>
                  <a:pt x="5227" y="60207"/>
                </a:cubicBezTo>
                <a:cubicBezTo>
                  <a:pt x="7323" y="61053"/>
                  <a:pt x="9442" y="61886"/>
                  <a:pt x="11550" y="62708"/>
                </a:cubicBezTo>
                <a:cubicBezTo>
                  <a:pt x="9168" y="61851"/>
                  <a:pt x="6775" y="61029"/>
                  <a:pt x="4346" y="60255"/>
                </a:cubicBezTo>
                <a:cubicBezTo>
                  <a:pt x="4442" y="59957"/>
                  <a:pt x="4513" y="59660"/>
                  <a:pt x="4584" y="59374"/>
                </a:cubicBezTo>
                <a:cubicBezTo>
                  <a:pt x="5168" y="57171"/>
                  <a:pt x="5620" y="54969"/>
                  <a:pt x="5894" y="52695"/>
                </a:cubicBezTo>
                <a:cubicBezTo>
                  <a:pt x="5918" y="52588"/>
                  <a:pt x="5894" y="52516"/>
                  <a:pt x="5870" y="52421"/>
                </a:cubicBezTo>
                <a:cubicBezTo>
                  <a:pt x="6108" y="51480"/>
                  <a:pt x="6311" y="50552"/>
                  <a:pt x="6525" y="49599"/>
                </a:cubicBezTo>
                <a:lnTo>
                  <a:pt x="6525" y="49575"/>
                </a:lnTo>
                <a:cubicBezTo>
                  <a:pt x="6537" y="49540"/>
                  <a:pt x="6537" y="49492"/>
                  <a:pt x="6549" y="49444"/>
                </a:cubicBezTo>
                <a:cubicBezTo>
                  <a:pt x="6585" y="49278"/>
                  <a:pt x="6537" y="49147"/>
                  <a:pt x="6454" y="49063"/>
                </a:cubicBezTo>
                <a:cubicBezTo>
                  <a:pt x="6775" y="48146"/>
                  <a:pt x="7085" y="47254"/>
                  <a:pt x="7406" y="46349"/>
                </a:cubicBezTo>
                <a:cubicBezTo>
                  <a:pt x="8156" y="44217"/>
                  <a:pt x="9144" y="42158"/>
                  <a:pt x="9144" y="39895"/>
                </a:cubicBezTo>
                <a:cubicBezTo>
                  <a:pt x="9442" y="38931"/>
                  <a:pt x="9740" y="37943"/>
                  <a:pt x="10049" y="36978"/>
                </a:cubicBezTo>
                <a:cubicBezTo>
                  <a:pt x="10097" y="36919"/>
                  <a:pt x="10145" y="36847"/>
                  <a:pt x="10157" y="36752"/>
                </a:cubicBezTo>
                <a:cubicBezTo>
                  <a:pt x="10168" y="36645"/>
                  <a:pt x="10204" y="36550"/>
                  <a:pt x="10228" y="36431"/>
                </a:cubicBezTo>
                <a:cubicBezTo>
                  <a:pt x="10597" y="35240"/>
                  <a:pt x="10990" y="34026"/>
                  <a:pt x="11359" y="32835"/>
                </a:cubicBezTo>
                <a:close/>
                <a:moveTo>
                  <a:pt x="2370" y="61815"/>
                </a:moveTo>
                <a:cubicBezTo>
                  <a:pt x="2423" y="61842"/>
                  <a:pt x="2490" y="61855"/>
                  <a:pt x="2551" y="61855"/>
                </a:cubicBezTo>
                <a:cubicBezTo>
                  <a:pt x="2571" y="61855"/>
                  <a:pt x="2590" y="61854"/>
                  <a:pt x="2608" y="61851"/>
                </a:cubicBezTo>
                <a:cubicBezTo>
                  <a:pt x="2656" y="61874"/>
                  <a:pt x="2691" y="61922"/>
                  <a:pt x="2763" y="61934"/>
                </a:cubicBezTo>
                <a:cubicBezTo>
                  <a:pt x="3013" y="62029"/>
                  <a:pt x="3263" y="62112"/>
                  <a:pt x="3537" y="62220"/>
                </a:cubicBezTo>
                <a:cubicBezTo>
                  <a:pt x="4311" y="62636"/>
                  <a:pt x="5096" y="63041"/>
                  <a:pt x="5894" y="63410"/>
                </a:cubicBezTo>
                <a:cubicBezTo>
                  <a:pt x="4549" y="63232"/>
                  <a:pt x="3251" y="62886"/>
                  <a:pt x="2370" y="61815"/>
                </a:cubicBezTo>
                <a:close/>
                <a:moveTo>
                  <a:pt x="16074" y="21905"/>
                </a:moveTo>
                <a:lnTo>
                  <a:pt x="16074" y="21905"/>
                </a:lnTo>
                <a:cubicBezTo>
                  <a:pt x="15895" y="22762"/>
                  <a:pt x="15717" y="23632"/>
                  <a:pt x="15538" y="24477"/>
                </a:cubicBezTo>
                <a:cubicBezTo>
                  <a:pt x="15482" y="24415"/>
                  <a:pt x="15399" y="24377"/>
                  <a:pt x="15318" y="24377"/>
                </a:cubicBezTo>
                <a:cubicBezTo>
                  <a:pt x="15228" y="24377"/>
                  <a:pt x="15141" y="24424"/>
                  <a:pt x="15098" y="24536"/>
                </a:cubicBezTo>
                <a:cubicBezTo>
                  <a:pt x="14490" y="26084"/>
                  <a:pt x="13633" y="27501"/>
                  <a:pt x="13014" y="29025"/>
                </a:cubicBezTo>
                <a:cubicBezTo>
                  <a:pt x="12965" y="29163"/>
                  <a:pt x="13072" y="29262"/>
                  <a:pt x="13182" y="29262"/>
                </a:cubicBezTo>
                <a:cubicBezTo>
                  <a:pt x="13233" y="29262"/>
                  <a:pt x="13286" y="29241"/>
                  <a:pt x="13324" y="29192"/>
                </a:cubicBezTo>
                <a:cubicBezTo>
                  <a:pt x="14228" y="28013"/>
                  <a:pt x="14848" y="26572"/>
                  <a:pt x="15395" y="25191"/>
                </a:cubicBezTo>
                <a:lnTo>
                  <a:pt x="15395" y="25191"/>
                </a:lnTo>
                <a:cubicBezTo>
                  <a:pt x="14967" y="27263"/>
                  <a:pt x="14514" y="29311"/>
                  <a:pt x="14038" y="31371"/>
                </a:cubicBezTo>
                <a:cubicBezTo>
                  <a:pt x="12085" y="39848"/>
                  <a:pt x="9966" y="48289"/>
                  <a:pt x="7740" y="56695"/>
                </a:cubicBezTo>
                <a:cubicBezTo>
                  <a:pt x="7673" y="56973"/>
                  <a:pt x="7855" y="57199"/>
                  <a:pt x="8121" y="57199"/>
                </a:cubicBezTo>
                <a:cubicBezTo>
                  <a:pt x="8141" y="57199"/>
                  <a:pt x="8160" y="57198"/>
                  <a:pt x="8180" y="57195"/>
                </a:cubicBezTo>
                <a:cubicBezTo>
                  <a:pt x="8422" y="57179"/>
                  <a:pt x="8666" y="57170"/>
                  <a:pt x="8913" y="57170"/>
                </a:cubicBezTo>
                <a:cubicBezTo>
                  <a:pt x="12706" y="57170"/>
                  <a:pt x="16998" y="59072"/>
                  <a:pt x="20408" y="60469"/>
                </a:cubicBezTo>
                <a:cubicBezTo>
                  <a:pt x="23265" y="61648"/>
                  <a:pt x="26051" y="62946"/>
                  <a:pt x="28861" y="64232"/>
                </a:cubicBezTo>
                <a:cubicBezTo>
                  <a:pt x="29433" y="64482"/>
                  <a:pt x="29980" y="64732"/>
                  <a:pt x="30540" y="64982"/>
                </a:cubicBezTo>
                <a:cubicBezTo>
                  <a:pt x="30528" y="65030"/>
                  <a:pt x="30540" y="65065"/>
                  <a:pt x="30564" y="65101"/>
                </a:cubicBezTo>
                <a:cubicBezTo>
                  <a:pt x="31254" y="66256"/>
                  <a:pt x="31957" y="67375"/>
                  <a:pt x="32659" y="68530"/>
                </a:cubicBezTo>
                <a:cubicBezTo>
                  <a:pt x="32921" y="68959"/>
                  <a:pt x="33183" y="69423"/>
                  <a:pt x="33433" y="69863"/>
                </a:cubicBezTo>
                <a:cubicBezTo>
                  <a:pt x="32826" y="69661"/>
                  <a:pt x="32195" y="69435"/>
                  <a:pt x="31588" y="69232"/>
                </a:cubicBezTo>
                <a:cubicBezTo>
                  <a:pt x="31183" y="68744"/>
                  <a:pt x="30754" y="68280"/>
                  <a:pt x="30397" y="67768"/>
                </a:cubicBezTo>
                <a:cubicBezTo>
                  <a:pt x="29588" y="66625"/>
                  <a:pt x="28933" y="65399"/>
                  <a:pt x="28385" y="64137"/>
                </a:cubicBezTo>
                <a:cubicBezTo>
                  <a:pt x="28345" y="64048"/>
                  <a:pt x="28275" y="64011"/>
                  <a:pt x="28203" y="64011"/>
                </a:cubicBezTo>
                <a:cubicBezTo>
                  <a:pt x="28063" y="64011"/>
                  <a:pt x="27917" y="64153"/>
                  <a:pt x="27980" y="64327"/>
                </a:cubicBezTo>
                <a:cubicBezTo>
                  <a:pt x="28480" y="65541"/>
                  <a:pt x="29076" y="66684"/>
                  <a:pt x="29766" y="67780"/>
                </a:cubicBezTo>
                <a:cubicBezTo>
                  <a:pt x="29980" y="68113"/>
                  <a:pt x="30207" y="68470"/>
                  <a:pt x="30457" y="68828"/>
                </a:cubicBezTo>
                <a:cubicBezTo>
                  <a:pt x="29802" y="68589"/>
                  <a:pt x="29135" y="68351"/>
                  <a:pt x="28480" y="68113"/>
                </a:cubicBezTo>
                <a:cubicBezTo>
                  <a:pt x="27623" y="66744"/>
                  <a:pt x="26790" y="65387"/>
                  <a:pt x="26099" y="63934"/>
                </a:cubicBezTo>
                <a:cubicBezTo>
                  <a:pt x="26063" y="63858"/>
                  <a:pt x="25999" y="63826"/>
                  <a:pt x="25935" y="63826"/>
                </a:cubicBezTo>
                <a:cubicBezTo>
                  <a:pt x="25810" y="63826"/>
                  <a:pt x="25683" y="63947"/>
                  <a:pt x="25754" y="64089"/>
                </a:cubicBezTo>
                <a:cubicBezTo>
                  <a:pt x="26301" y="65315"/>
                  <a:pt x="26897" y="66589"/>
                  <a:pt x="27587" y="67804"/>
                </a:cubicBezTo>
                <a:lnTo>
                  <a:pt x="25706" y="67125"/>
                </a:lnTo>
                <a:cubicBezTo>
                  <a:pt x="25599" y="66970"/>
                  <a:pt x="25504" y="66815"/>
                  <a:pt x="25408" y="66649"/>
                </a:cubicBezTo>
                <a:cubicBezTo>
                  <a:pt x="24873" y="65684"/>
                  <a:pt x="24456" y="64684"/>
                  <a:pt x="24111" y="63636"/>
                </a:cubicBezTo>
                <a:cubicBezTo>
                  <a:pt x="24074" y="63517"/>
                  <a:pt x="23972" y="63463"/>
                  <a:pt x="23875" y="63463"/>
                </a:cubicBezTo>
                <a:cubicBezTo>
                  <a:pt x="23749" y="63463"/>
                  <a:pt x="23630" y="63553"/>
                  <a:pt x="23670" y="63708"/>
                </a:cubicBezTo>
                <a:cubicBezTo>
                  <a:pt x="23968" y="64708"/>
                  <a:pt x="24349" y="65803"/>
                  <a:pt x="24873" y="66827"/>
                </a:cubicBezTo>
                <a:cubicBezTo>
                  <a:pt x="24384" y="66649"/>
                  <a:pt x="23896" y="66470"/>
                  <a:pt x="23384" y="66292"/>
                </a:cubicBezTo>
                <a:cubicBezTo>
                  <a:pt x="23361" y="66256"/>
                  <a:pt x="23325" y="66220"/>
                  <a:pt x="23313" y="66173"/>
                </a:cubicBezTo>
                <a:cubicBezTo>
                  <a:pt x="22718" y="65137"/>
                  <a:pt x="22206" y="64065"/>
                  <a:pt x="21765" y="62946"/>
                </a:cubicBezTo>
                <a:cubicBezTo>
                  <a:pt x="21732" y="62864"/>
                  <a:pt x="21668" y="62830"/>
                  <a:pt x="21601" y="62830"/>
                </a:cubicBezTo>
                <a:cubicBezTo>
                  <a:pt x="21473" y="62830"/>
                  <a:pt x="21337" y="62956"/>
                  <a:pt x="21408" y="63113"/>
                </a:cubicBezTo>
                <a:cubicBezTo>
                  <a:pt x="21753" y="64017"/>
                  <a:pt x="22146" y="65030"/>
                  <a:pt x="22646" y="66018"/>
                </a:cubicBezTo>
                <a:cubicBezTo>
                  <a:pt x="22372" y="65911"/>
                  <a:pt x="22110" y="65815"/>
                  <a:pt x="21837" y="65720"/>
                </a:cubicBezTo>
                <a:cubicBezTo>
                  <a:pt x="21015" y="64172"/>
                  <a:pt x="20063" y="62648"/>
                  <a:pt x="19253" y="61148"/>
                </a:cubicBezTo>
                <a:cubicBezTo>
                  <a:pt x="19217" y="61085"/>
                  <a:pt x="19159" y="61058"/>
                  <a:pt x="19101" y="61058"/>
                </a:cubicBezTo>
                <a:cubicBezTo>
                  <a:pt x="18984" y="61058"/>
                  <a:pt x="18868" y="61164"/>
                  <a:pt x="18931" y="61291"/>
                </a:cubicBezTo>
                <a:cubicBezTo>
                  <a:pt x="19634" y="62636"/>
                  <a:pt x="20289" y="64053"/>
                  <a:pt x="21003" y="65422"/>
                </a:cubicBezTo>
                <a:cubicBezTo>
                  <a:pt x="20444" y="65208"/>
                  <a:pt x="19860" y="65006"/>
                  <a:pt x="19289" y="64791"/>
                </a:cubicBezTo>
                <a:cubicBezTo>
                  <a:pt x="18443" y="63410"/>
                  <a:pt x="17586" y="62029"/>
                  <a:pt x="16836" y="60565"/>
                </a:cubicBezTo>
                <a:cubicBezTo>
                  <a:pt x="16796" y="60489"/>
                  <a:pt x="16730" y="60457"/>
                  <a:pt x="16665" y="60457"/>
                </a:cubicBezTo>
                <a:cubicBezTo>
                  <a:pt x="16536" y="60457"/>
                  <a:pt x="16408" y="60581"/>
                  <a:pt x="16479" y="60731"/>
                </a:cubicBezTo>
                <a:cubicBezTo>
                  <a:pt x="17074" y="61934"/>
                  <a:pt x="17681" y="63220"/>
                  <a:pt x="18360" y="64446"/>
                </a:cubicBezTo>
                <a:cubicBezTo>
                  <a:pt x="18015" y="64315"/>
                  <a:pt x="17669" y="64196"/>
                  <a:pt x="17324" y="64065"/>
                </a:cubicBezTo>
                <a:cubicBezTo>
                  <a:pt x="17110" y="63672"/>
                  <a:pt x="16872" y="63291"/>
                  <a:pt x="16657" y="62898"/>
                </a:cubicBezTo>
                <a:cubicBezTo>
                  <a:pt x="15943" y="61636"/>
                  <a:pt x="15181" y="60398"/>
                  <a:pt x="14395" y="59195"/>
                </a:cubicBezTo>
                <a:cubicBezTo>
                  <a:pt x="14348" y="59127"/>
                  <a:pt x="14289" y="59098"/>
                  <a:pt x="14229" y="59098"/>
                </a:cubicBezTo>
                <a:cubicBezTo>
                  <a:pt x="14060" y="59098"/>
                  <a:pt x="13891" y="59327"/>
                  <a:pt x="14014" y="59529"/>
                </a:cubicBezTo>
                <a:cubicBezTo>
                  <a:pt x="14848" y="60850"/>
                  <a:pt x="15645" y="62184"/>
                  <a:pt x="16395" y="63553"/>
                </a:cubicBezTo>
                <a:cubicBezTo>
                  <a:pt x="16419" y="63613"/>
                  <a:pt x="16455" y="63696"/>
                  <a:pt x="16491" y="63756"/>
                </a:cubicBezTo>
                <a:cubicBezTo>
                  <a:pt x="16133" y="63613"/>
                  <a:pt x="15764" y="63482"/>
                  <a:pt x="15407" y="63339"/>
                </a:cubicBezTo>
                <a:cubicBezTo>
                  <a:pt x="15217" y="63041"/>
                  <a:pt x="15026" y="62744"/>
                  <a:pt x="14848" y="62422"/>
                </a:cubicBezTo>
                <a:cubicBezTo>
                  <a:pt x="14228" y="61350"/>
                  <a:pt x="13657" y="60267"/>
                  <a:pt x="13085" y="59172"/>
                </a:cubicBezTo>
                <a:cubicBezTo>
                  <a:pt x="13057" y="59102"/>
                  <a:pt x="13004" y="59073"/>
                  <a:pt x="12950" y="59073"/>
                </a:cubicBezTo>
                <a:cubicBezTo>
                  <a:pt x="12848" y="59073"/>
                  <a:pt x="12741" y="59178"/>
                  <a:pt x="12788" y="59303"/>
                </a:cubicBezTo>
                <a:cubicBezTo>
                  <a:pt x="13276" y="60505"/>
                  <a:pt x="13812" y="61684"/>
                  <a:pt x="14443" y="62827"/>
                </a:cubicBezTo>
                <a:cubicBezTo>
                  <a:pt x="14467" y="62886"/>
                  <a:pt x="14502" y="62934"/>
                  <a:pt x="14526" y="62994"/>
                </a:cubicBezTo>
                <a:cubicBezTo>
                  <a:pt x="14217" y="62874"/>
                  <a:pt x="13907" y="62755"/>
                  <a:pt x="13574" y="62636"/>
                </a:cubicBezTo>
                <a:cubicBezTo>
                  <a:pt x="13455" y="62458"/>
                  <a:pt x="13335" y="62267"/>
                  <a:pt x="13240" y="62089"/>
                </a:cubicBezTo>
                <a:cubicBezTo>
                  <a:pt x="12681" y="61172"/>
                  <a:pt x="12181" y="59981"/>
                  <a:pt x="11407" y="59255"/>
                </a:cubicBezTo>
                <a:cubicBezTo>
                  <a:pt x="11350" y="59213"/>
                  <a:pt x="11286" y="59183"/>
                  <a:pt x="11222" y="59183"/>
                </a:cubicBezTo>
                <a:cubicBezTo>
                  <a:pt x="11179" y="59183"/>
                  <a:pt x="11136" y="59197"/>
                  <a:pt x="11097" y="59231"/>
                </a:cubicBezTo>
                <a:cubicBezTo>
                  <a:pt x="10954" y="59350"/>
                  <a:pt x="10930" y="59410"/>
                  <a:pt x="11038" y="59553"/>
                </a:cubicBezTo>
                <a:cubicBezTo>
                  <a:pt x="11049" y="59565"/>
                  <a:pt x="11061" y="59565"/>
                  <a:pt x="11073" y="59565"/>
                </a:cubicBezTo>
                <a:cubicBezTo>
                  <a:pt x="11097" y="59553"/>
                  <a:pt x="11121" y="59553"/>
                  <a:pt x="11133" y="59541"/>
                </a:cubicBezTo>
                <a:cubicBezTo>
                  <a:pt x="11240" y="59826"/>
                  <a:pt x="12073" y="61446"/>
                  <a:pt x="12478" y="62220"/>
                </a:cubicBezTo>
                <a:cubicBezTo>
                  <a:pt x="10157" y="61339"/>
                  <a:pt x="7823" y="60446"/>
                  <a:pt x="5501" y="59541"/>
                </a:cubicBezTo>
                <a:cubicBezTo>
                  <a:pt x="7585" y="50992"/>
                  <a:pt x="9633" y="42443"/>
                  <a:pt x="11716" y="33895"/>
                </a:cubicBezTo>
                <a:cubicBezTo>
                  <a:pt x="12288" y="31585"/>
                  <a:pt x="12847" y="29299"/>
                  <a:pt x="13419" y="26989"/>
                </a:cubicBezTo>
                <a:cubicBezTo>
                  <a:pt x="13442" y="27007"/>
                  <a:pt x="13468" y="27017"/>
                  <a:pt x="13495" y="27017"/>
                </a:cubicBezTo>
                <a:cubicBezTo>
                  <a:pt x="13537" y="27017"/>
                  <a:pt x="13580" y="26993"/>
                  <a:pt x="13609" y="26941"/>
                </a:cubicBezTo>
                <a:cubicBezTo>
                  <a:pt x="14574" y="25370"/>
                  <a:pt x="15324" y="23596"/>
                  <a:pt x="16074" y="21905"/>
                </a:cubicBezTo>
                <a:close/>
                <a:moveTo>
                  <a:pt x="25635" y="4272"/>
                </a:moveTo>
                <a:cubicBezTo>
                  <a:pt x="26575" y="5344"/>
                  <a:pt x="27921" y="5987"/>
                  <a:pt x="29326" y="6213"/>
                </a:cubicBezTo>
                <a:cubicBezTo>
                  <a:pt x="24932" y="20500"/>
                  <a:pt x="20717" y="34728"/>
                  <a:pt x="15098" y="48670"/>
                </a:cubicBezTo>
                <a:cubicBezTo>
                  <a:pt x="15050" y="48778"/>
                  <a:pt x="15062" y="48885"/>
                  <a:pt x="15121" y="48956"/>
                </a:cubicBezTo>
                <a:cubicBezTo>
                  <a:pt x="14812" y="50242"/>
                  <a:pt x="16062" y="51242"/>
                  <a:pt x="17050" y="52183"/>
                </a:cubicBezTo>
                <a:cubicBezTo>
                  <a:pt x="20039" y="55040"/>
                  <a:pt x="23551" y="57410"/>
                  <a:pt x="27206" y="59303"/>
                </a:cubicBezTo>
                <a:cubicBezTo>
                  <a:pt x="31219" y="61362"/>
                  <a:pt x="35576" y="62160"/>
                  <a:pt x="39636" y="63958"/>
                </a:cubicBezTo>
                <a:cubicBezTo>
                  <a:pt x="42589" y="65268"/>
                  <a:pt x="44613" y="67696"/>
                  <a:pt x="46733" y="69994"/>
                </a:cubicBezTo>
                <a:cubicBezTo>
                  <a:pt x="42327" y="67018"/>
                  <a:pt x="37315" y="64970"/>
                  <a:pt x="32493" y="62767"/>
                </a:cubicBezTo>
                <a:cubicBezTo>
                  <a:pt x="25516" y="59600"/>
                  <a:pt x="18562" y="56016"/>
                  <a:pt x="11359" y="53409"/>
                </a:cubicBezTo>
                <a:cubicBezTo>
                  <a:pt x="16062" y="37038"/>
                  <a:pt x="21527" y="20798"/>
                  <a:pt x="25635" y="4272"/>
                </a:cubicBezTo>
                <a:close/>
                <a:moveTo>
                  <a:pt x="31171" y="65280"/>
                </a:moveTo>
                <a:lnTo>
                  <a:pt x="31171" y="65280"/>
                </a:lnTo>
                <a:cubicBezTo>
                  <a:pt x="31885" y="65601"/>
                  <a:pt x="32612" y="65922"/>
                  <a:pt x="33338" y="66256"/>
                </a:cubicBezTo>
                <a:cubicBezTo>
                  <a:pt x="33957" y="67506"/>
                  <a:pt x="34552" y="68744"/>
                  <a:pt x="35160" y="70006"/>
                </a:cubicBezTo>
                <a:cubicBezTo>
                  <a:pt x="35231" y="70161"/>
                  <a:pt x="35303" y="70363"/>
                  <a:pt x="35398" y="70554"/>
                </a:cubicBezTo>
                <a:cubicBezTo>
                  <a:pt x="35064" y="70435"/>
                  <a:pt x="34731" y="70316"/>
                  <a:pt x="34398" y="70209"/>
                </a:cubicBezTo>
                <a:cubicBezTo>
                  <a:pt x="33993" y="69542"/>
                  <a:pt x="33517" y="68899"/>
                  <a:pt x="33100" y="68280"/>
                </a:cubicBezTo>
                <a:cubicBezTo>
                  <a:pt x="32469" y="67280"/>
                  <a:pt x="31814" y="66280"/>
                  <a:pt x="31171" y="65280"/>
                </a:cubicBezTo>
                <a:close/>
                <a:moveTo>
                  <a:pt x="9049" y="65006"/>
                </a:moveTo>
                <a:lnTo>
                  <a:pt x="9049" y="65006"/>
                </a:lnTo>
                <a:cubicBezTo>
                  <a:pt x="12895" y="66101"/>
                  <a:pt x="16455" y="67839"/>
                  <a:pt x="20289" y="69113"/>
                </a:cubicBezTo>
                <a:cubicBezTo>
                  <a:pt x="20979" y="69328"/>
                  <a:pt x="21670" y="69542"/>
                  <a:pt x="22360" y="69732"/>
                </a:cubicBezTo>
                <a:cubicBezTo>
                  <a:pt x="22360" y="69792"/>
                  <a:pt x="22384" y="69852"/>
                  <a:pt x="22444" y="69887"/>
                </a:cubicBezTo>
                <a:cubicBezTo>
                  <a:pt x="22980" y="70137"/>
                  <a:pt x="23539" y="70387"/>
                  <a:pt x="24075" y="70637"/>
                </a:cubicBezTo>
                <a:cubicBezTo>
                  <a:pt x="22860" y="70209"/>
                  <a:pt x="21658" y="69768"/>
                  <a:pt x="20467" y="69316"/>
                </a:cubicBezTo>
                <a:cubicBezTo>
                  <a:pt x="16931" y="67958"/>
                  <a:pt x="13383" y="66625"/>
                  <a:pt x="9847" y="65268"/>
                </a:cubicBezTo>
                <a:cubicBezTo>
                  <a:pt x="9609" y="65172"/>
                  <a:pt x="9335" y="65089"/>
                  <a:pt x="9049" y="65006"/>
                </a:cubicBezTo>
                <a:close/>
                <a:moveTo>
                  <a:pt x="31362" y="962"/>
                </a:moveTo>
                <a:cubicBezTo>
                  <a:pt x="35350" y="4939"/>
                  <a:pt x="39958" y="8892"/>
                  <a:pt x="44804" y="11702"/>
                </a:cubicBezTo>
                <a:cubicBezTo>
                  <a:pt x="44853" y="11720"/>
                  <a:pt x="44900" y="11729"/>
                  <a:pt x="44944" y="11729"/>
                </a:cubicBezTo>
                <a:cubicBezTo>
                  <a:pt x="45174" y="11729"/>
                  <a:pt x="45305" y="11495"/>
                  <a:pt x="45125" y="11344"/>
                </a:cubicBezTo>
                <a:cubicBezTo>
                  <a:pt x="44518" y="10844"/>
                  <a:pt x="43911" y="10356"/>
                  <a:pt x="43280" y="9856"/>
                </a:cubicBezTo>
                <a:lnTo>
                  <a:pt x="43280" y="9856"/>
                </a:lnTo>
                <a:cubicBezTo>
                  <a:pt x="44911" y="10809"/>
                  <a:pt x="46590" y="11666"/>
                  <a:pt x="48340" y="12404"/>
                </a:cubicBezTo>
                <a:cubicBezTo>
                  <a:pt x="51138" y="13595"/>
                  <a:pt x="54031" y="14511"/>
                  <a:pt x="56948" y="15333"/>
                </a:cubicBezTo>
                <a:cubicBezTo>
                  <a:pt x="60222" y="16250"/>
                  <a:pt x="63854" y="16762"/>
                  <a:pt x="66235" y="19441"/>
                </a:cubicBezTo>
                <a:cubicBezTo>
                  <a:pt x="66949" y="20357"/>
                  <a:pt x="67497" y="21381"/>
                  <a:pt x="67902" y="22453"/>
                </a:cubicBezTo>
                <a:cubicBezTo>
                  <a:pt x="67866" y="22524"/>
                  <a:pt x="67842" y="22584"/>
                  <a:pt x="67795" y="22655"/>
                </a:cubicBezTo>
                <a:cubicBezTo>
                  <a:pt x="67616" y="22727"/>
                  <a:pt x="67449" y="22810"/>
                  <a:pt x="67295" y="22893"/>
                </a:cubicBezTo>
                <a:lnTo>
                  <a:pt x="67628" y="22548"/>
                </a:lnTo>
                <a:cubicBezTo>
                  <a:pt x="67750" y="22427"/>
                  <a:pt x="67643" y="22239"/>
                  <a:pt x="67517" y="22239"/>
                </a:cubicBezTo>
                <a:cubicBezTo>
                  <a:pt x="67483" y="22239"/>
                  <a:pt x="67447" y="22253"/>
                  <a:pt x="67414" y="22286"/>
                </a:cubicBezTo>
                <a:cubicBezTo>
                  <a:pt x="67092" y="22596"/>
                  <a:pt x="66783" y="22893"/>
                  <a:pt x="66497" y="23251"/>
                </a:cubicBezTo>
                <a:cubicBezTo>
                  <a:pt x="66437" y="23322"/>
                  <a:pt x="66485" y="23405"/>
                  <a:pt x="66556" y="23441"/>
                </a:cubicBezTo>
                <a:cubicBezTo>
                  <a:pt x="66485" y="23524"/>
                  <a:pt x="66414" y="23608"/>
                  <a:pt x="66354" y="23703"/>
                </a:cubicBezTo>
                <a:cubicBezTo>
                  <a:pt x="66430" y="23562"/>
                  <a:pt x="66348" y="23352"/>
                  <a:pt x="66179" y="23352"/>
                </a:cubicBezTo>
                <a:cubicBezTo>
                  <a:pt x="66163" y="23352"/>
                  <a:pt x="66146" y="23354"/>
                  <a:pt x="66128" y="23358"/>
                </a:cubicBezTo>
                <a:cubicBezTo>
                  <a:pt x="66104" y="23370"/>
                  <a:pt x="66068" y="23370"/>
                  <a:pt x="66021" y="23382"/>
                </a:cubicBezTo>
                <a:cubicBezTo>
                  <a:pt x="65902" y="23417"/>
                  <a:pt x="65830" y="23501"/>
                  <a:pt x="65818" y="23620"/>
                </a:cubicBezTo>
                <a:cubicBezTo>
                  <a:pt x="65729" y="24037"/>
                  <a:pt x="65878" y="24175"/>
                  <a:pt x="66116" y="24175"/>
                </a:cubicBezTo>
                <a:cubicBezTo>
                  <a:pt x="66481" y="24175"/>
                  <a:pt x="67056" y="23847"/>
                  <a:pt x="67295" y="23703"/>
                </a:cubicBezTo>
                <a:lnTo>
                  <a:pt x="67295" y="23703"/>
                </a:lnTo>
                <a:cubicBezTo>
                  <a:pt x="66675" y="24965"/>
                  <a:pt x="66104" y="26251"/>
                  <a:pt x="65521" y="27537"/>
                </a:cubicBezTo>
                <a:cubicBezTo>
                  <a:pt x="64854" y="28120"/>
                  <a:pt x="64175" y="28835"/>
                  <a:pt x="64211" y="29561"/>
                </a:cubicBezTo>
                <a:cubicBezTo>
                  <a:pt x="64217" y="29670"/>
                  <a:pt x="64296" y="29727"/>
                  <a:pt x="64373" y="29727"/>
                </a:cubicBezTo>
                <a:cubicBezTo>
                  <a:pt x="64439" y="29727"/>
                  <a:pt x="64504" y="29685"/>
                  <a:pt x="64520" y="29597"/>
                </a:cubicBezTo>
                <a:cubicBezTo>
                  <a:pt x="64580" y="29227"/>
                  <a:pt x="64806" y="28870"/>
                  <a:pt x="65092" y="28525"/>
                </a:cubicBezTo>
                <a:lnTo>
                  <a:pt x="65092" y="28525"/>
                </a:lnTo>
                <a:cubicBezTo>
                  <a:pt x="60937" y="37979"/>
                  <a:pt x="57543" y="47777"/>
                  <a:pt x="54162" y="57564"/>
                </a:cubicBezTo>
                <a:cubicBezTo>
                  <a:pt x="54102" y="57660"/>
                  <a:pt x="54043" y="57755"/>
                  <a:pt x="53995" y="57862"/>
                </a:cubicBezTo>
                <a:cubicBezTo>
                  <a:pt x="53721" y="55540"/>
                  <a:pt x="52686" y="53278"/>
                  <a:pt x="51305" y="51433"/>
                </a:cubicBezTo>
                <a:cubicBezTo>
                  <a:pt x="51286" y="51404"/>
                  <a:pt x="51261" y="51393"/>
                  <a:pt x="51236" y="51393"/>
                </a:cubicBezTo>
                <a:cubicBezTo>
                  <a:pt x="51167" y="51393"/>
                  <a:pt x="51097" y="51485"/>
                  <a:pt x="51150" y="51564"/>
                </a:cubicBezTo>
                <a:cubicBezTo>
                  <a:pt x="52757" y="53992"/>
                  <a:pt x="53352" y="56540"/>
                  <a:pt x="53531" y="59362"/>
                </a:cubicBezTo>
                <a:lnTo>
                  <a:pt x="53269" y="60124"/>
                </a:lnTo>
                <a:cubicBezTo>
                  <a:pt x="52817" y="58541"/>
                  <a:pt x="51947" y="56993"/>
                  <a:pt x="51209" y="55778"/>
                </a:cubicBezTo>
                <a:cubicBezTo>
                  <a:pt x="51189" y="55741"/>
                  <a:pt x="51156" y="55725"/>
                  <a:pt x="51124" y="55725"/>
                </a:cubicBezTo>
                <a:cubicBezTo>
                  <a:pt x="51065" y="55725"/>
                  <a:pt x="51007" y="55780"/>
                  <a:pt x="51031" y="55850"/>
                </a:cubicBezTo>
                <a:cubicBezTo>
                  <a:pt x="51650" y="57088"/>
                  <a:pt x="52305" y="58362"/>
                  <a:pt x="52674" y="59684"/>
                </a:cubicBezTo>
                <a:cubicBezTo>
                  <a:pt x="52805" y="60136"/>
                  <a:pt x="52876" y="60577"/>
                  <a:pt x="52912" y="61005"/>
                </a:cubicBezTo>
                <a:cubicBezTo>
                  <a:pt x="52638" y="61601"/>
                  <a:pt x="52388" y="62220"/>
                  <a:pt x="52150" y="62839"/>
                </a:cubicBezTo>
                <a:cubicBezTo>
                  <a:pt x="51852" y="61684"/>
                  <a:pt x="51388" y="60553"/>
                  <a:pt x="50816" y="59517"/>
                </a:cubicBezTo>
                <a:cubicBezTo>
                  <a:pt x="50789" y="59469"/>
                  <a:pt x="50744" y="59449"/>
                  <a:pt x="50699" y="59449"/>
                </a:cubicBezTo>
                <a:cubicBezTo>
                  <a:pt x="50610" y="59449"/>
                  <a:pt x="50523" y="59529"/>
                  <a:pt x="50578" y="59624"/>
                </a:cubicBezTo>
                <a:cubicBezTo>
                  <a:pt x="51245" y="60981"/>
                  <a:pt x="51602" y="62339"/>
                  <a:pt x="51793" y="63767"/>
                </a:cubicBezTo>
                <a:cubicBezTo>
                  <a:pt x="51769" y="63851"/>
                  <a:pt x="51733" y="63934"/>
                  <a:pt x="51709" y="64017"/>
                </a:cubicBezTo>
                <a:cubicBezTo>
                  <a:pt x="50852" y="66387"/>
                  <a:pt x="49471" y="68530"/>
                  <a:pt x="48566" y="70852"/>
                </a:cubicBezTo>
                <a:cubicBezTo>
                  <a:pt x="44863" y="67042"/>
                  <a:pt x="41910" y="63720"/>
                  <a:pt x="36386" y="62065"/>
                </a:cubicBezTo>
                <a:cubicBezTo>
                  <a:pt x="32695" y="60969"/>
                  <a:pt x="29123" y="59648"/>
                  <a:pt x="25730" y="57767"/>
                </a:cubicBezTo>
                <a:cubicBezTo>
                  <a:pt x="23944" y="56790"/>
                  <a:pt x="15586" y="52242"/>
                  <a:pt x="15360" y="49135"/>
                </a:cubicBezTo>
                <a:cubicBezTo>
                  <a:pt x="15479" y="49123"/>
                  <a:pt x="15586" y="49063"/>
                  <a:pt x="15645" y="48932"/>
                </a:cubicBezTo>
                <a:cubicBezTo>
                  <a:pt x="21848" y="33466"/>
                  <a:pt x="27909" y="17321"/>
                  <a:pt x="31362" y="962"/>
                </a:cubicBezTo>
                <a:close/>
                <a:moveTo>
                  <a:pt x="34040" y="66565"/>
                </a:moveTo>
                <a:lnTo>
                  <a:pt x="34040" y="66565"/>
                </a:lnTo>
                <a:cubicBezTo>
                  <a:pt x="34564" y="66815"/>
                  <a:pt x="35088" y="67054"/>
                  <a:pt x="35600" y="67280"/>
                </a:cubicBezTo>
                <a:cubicBezTo>
                  <a:pt x="35898" y="68351"/>
                  <a:pt x="36279" y="69387"/>
                  <a:pt x="36743" y="70387"/>
                </a:cubicBezTo>
                <a:cubicBezTo>
                  <a:pt x="36874" y="70625"/>
                  <a:pt x="36993" y="70875"/>
                  <a:pt x="37100" y="71149"/>
                </a:cubicBezTo>
                <a:cubicBezTo>
                  <a:pt x="36791" y="71042"/>
                  <a:pt x="36493" y="70935"/>
                  <a:pt x="36184" y="70816"/>
                </a:cubicBezTo>
                <a:cubicBezTo>
                  <a:pt x="36005" y="70518"/>
                  <a:pt x="35886" y="70185"/>
                  <a:pt x="35755" y="69923"/>
                </a:cubicBezTo>
                <a:cubicBezTo>
                  <a:pt x="35517" y="69447"/>
                  <a:pt x="35279" y="68994"/>
                  <a:pt x="35041" y="68506"/>
                </a:cubicBezTo>
                <a:cubicBezTo>
                  <a:pt x="34707" y="67851"/>
                  <a:pt x="34386" y="67220"/>
                  <a:pt x="34040" y="66565"/>
                </a:cubicBezTo>
                <a:close/>
                <a:moveTo>
                  <a:pt x="49947" y="69673"/>
                </a:moveTo>
                <a:lnTo>
                  <a:pt x="49947" y="69673"/>
                </a:lnTo>
                <a:cubicBezTo>
                  <a:pt x="49804" y="70090"/>
                  <a:pt x="49650" y="70506"/>
                  <a:pt x="49495" y="70923"/>
                </a:cubicBezTo>
                <a:cubicBezTo>
                  <a:pt x="49459" y="71018"/>
                  <a:pt x="49459" y="71102"/>
                  <a:pt x="49507" y="71173"/>
                </a:cubicBezTo>
                <a:cubicBezTo>
                  <a:pt x="49459" y="71292"/>
                  <a:pt x="49411" y="71435"/>
                  <a:pt x="49376" y="71554"/>
                </a:cubicBezTo>
                <a:cubicBezTo>
                  <a:pt x="49316" y="71495"/>
                  <a:pt x="49257" y="71411"/>
                  <a:pt x="49197" y="71352"/>
                </a:cubicBezTo>
                <a:cubicBezTo>
                  <a:pt x="49435" y="70792"/>
                  <a:pt x="49685" y="70221"/>
                  <a:pt x="49947" y="69673"/>
                </a:cubicBezTo>
                <a:close/>
                <a:moveTo>
                  <a:pt x="36148" y="67542"/>
                </a:moveTo>
                <a:cubicBezTo>
                  <a:pt x="36541" y="67708"/>
                  <a:pt x="36910" y="67875"/>
                  <a:pt x="37267" y="68042"/>
                </a:cubicBezTo>
                <a:cubicBezTo>
                  <a:pt x="37767" y="69292"/>
                  <a:pt x="38291" y="70661"/>
                  <a:pt x="38970" y="71887"/>
                </a:cubicBezTo>
                <a:cubicBezTo>
                  <a:pt x="38636" y="71745"/>
                  <a:pt x="38327" y="71626"/>
                  <a:pt x="38041" y="71506"/>
                </a:cubicBezTo>
                <a:cubicBezTo>
                  <a:pt x="37767" y="71054"/>
                  <a:pt x="37469" y="70625"/>
                  <a:pt x="37219" y="70161"/>
                </a:cubicBezTo>
                <a:cubicBezTo>
                  <a:pt x="36791" y="69316"/>
                  <a:pt x="36446" y="68435"/>
                  <a:pt x="36148" y="67542"/>
                </a:cubicBezTo>
                <a:close/>
                <a:moveTo>
                  <a:pt x="46173" y="72054"/>
                </a:moveTo>
                <a:lnTo>
                  <a:pt x="46173" y="72054"/>
                </a:lnTo>
                <a:cubicBezTo>
                  <a:pt x="46280" y="72102"/>
                  <a:pt x="46375" y="72161"/>
                  <a:pt x="46494" y="72209"/>
                </a:cubicBezTo>
                <a:cubicBezTo>
                  <a:pt x="46411" y="72233"/>
                  <a:pt x="46352" y="72280"/>
                  <a:pt x="46292" y="72316"/>
                </a:cubicBezTo>
                <a:cubicBezTo>
                  <a:pt x="46244" y="72233"/>
                  <a:pt x="46197" y="72138"/>
                  <a:pt x="46173" y="72054"/>
                </a:cubicBezTo>
                <a:close/>
                <a:moveTo>
                  <a:pt x="37970" y="68351"/>
                </a:moveTo>
                <a:lnTo>
                  <a:pt x="37970" y="68351"/>
                </a:lnTo>
                <a:cubicBezTo>
                  <a:pt x="38434" y="68554"/>
                  <a:pt x="38874" y="68768"/>
                  <a:pt x="39339" y="68970"/>
                </a:cubicBezTo>
                <a:cubicBezTo>
                  <a:pt x="39708" y="70018"/>
                  <a:pt x="40125" y="71042"/>
                  <a:pt x="40625" y="72042"/>
                </a:cubicBezTo>
                <a:cubicBezTo>
                  <a:pt x="40720" y="72268"/>
                  <a:pt x="40827" y="72483"/>
                  <a:pt x="40946" y="72721"/>
                </a:cubicBezTo>
                <a:cubicBezTo>
                  <a:pt x="40684" y="72614"/>
                  <a:pt x="40410" y="72507"/>
                  <a:pt x="40125" y="72388"/>
                </a:cubicBezTo>
                <a:cubicBezTo>
                  <a:pt x="39767" y="71768"/>
                  <a:pt x="39374" y="71173"/>
                  <a:pt x="39041" y="70566"/>
                </a:cubicBezTo>
                <a:cubicBezTo>
                  <a:pt x="38660" y="69840"/>
                  <a:pt x="38315" y="69090"/>
                  <a:pt x="37970" y="68351"/>
                </a:cubicBezTo>
                <a:close/>
                <a:moveTo>
                  <a:pt x="48721" y="72530"/>
                </a:moveTo>
                <a:cubicBezTo>
                  <a:pt x="48792" y="72590"/>
                  <a:pt x="48864" y="72649"/>
                  <a:pt x="48923" y="72709"/>
                </a:cubicBezTo>
                <a:cubicBezTo>
                  <a:pt x="48876" y="72780"/>
                  <a:pt x="48852" y="72876"/>
                  <a:pt x="48864" y="72947"/>
                </a:cubicBezTo>
                <a:lnTo>
                  <a:pt x="48864" y="72995"/>
                </a:lnTo>
                <a:cubicBezTo>
                  <a:pt x="48733" y="73007"/>
                  <a:pt x="48602" y="73019"/>
                  <a:pt x="48495" y="73054"/>
                </a:cubicBezTo>
                <a:cubicBezTo>
                  <a:pt x="48483" y="72995"/>
                  <a:pt x="48459" y="72947"/>
                  <a:pt x="48435" y="72900"/>
                </a:cubicBezTo>
                <a:cubicBezTo>
                  <a:pt x="48518" y="72888"/>
                  <a:pt x="48602" y="72828"/>
                  <a:pt x="48626" y="72721"/>
                </a:cubicBezTo>
                <a:cubicBezTo>
                  <a:pt x="48673" y="72649"/>
                  <a:pt x="48697" y="72590"/>
                  <a:pt x="48721" y="72530"/>
                </a:cubicBezTo>
                <a:close/>
                <a:moveTo>
                  <a:pt x="43649" y="70911"/>
                </a:moveTo>
                <a:cubicBezTo>
                  <a:pt x="44220" y="71173"/>
                  <a:pt x="44792" y="71423"/>
                  <a:pt x="45351" y="71685"/>
                </a:cubicBezTo>
                <a:cubicBezTo>
                  <a:pt x="45470" y="72007"/>
                  <a:pt x="45601" y="72352"/>
                  <a:pt x="45720" y="72697"/>
                </a:cubicBezTo>
                <a:cubicBezTo>
                  <a:pt x="45447" y="72888"/>
                  <a:pt x="45173" y="73066"/>
                  <a:pt x="44887" y="73197"/>
                </a:cubicBezTo>
                <a:cubicBezTo>
                  <a:pt x="44768" y="73007"/>
                  <a:pt x="44649" y="72816"/>
                  <a:pt x="44542" y="72638"/>
                </a:cubicBezTo>
                <a:cubicBezTo>
                  <a:pt x="44232" y="72066"/>
                  <a:pt x="43935" y="71483"/>
                  <a:pt x="43649" y="70911"/>
                </a:cubicBezTo>
                <a:close/>
                <a:moveTo>
                  <a:pt x="39982" y="69244"/>
                </a:moveTo>
                <a:lnTo>
                  <a:pt x="39982" y="69244"/>
                </a:lnTo>
                <a:cubicBezTo>
                  <a:pt x="40386" y="69435"/>
                  <a:pt x="40756" y="69613"/>
                  <a:pt x="41137" y="69780"/>
                </a:cubicBezTo>
                <a:cubicBezTo>
                  <a:pt x="41518" y="70673"/>
                  <a:pt x="41887" y="71554"/>
                  <a:pt x="42268" y="72423"/>
                </a:cubicBezTo>
                <a:cubicBezTo>
                  <a:pt x="42387" y="72709"/>
                  <a:pt x="42530" y="73007"/>
                  <a:pt x="42649" y="73292"/>
                </a:cubicBezTo>
                <a:cubicBezTo>
                  <a:pt x="42411" y="73233"/>
                  <a:pt x="42172" y="73161"/>
                  <a:pt x="41910" y="73078"/>
                </a:cubicBezTo>
                <a:cubicBezTo>
                  <a:pt x="41637" y="72590"/>
                  <a:pt x="41303" y="72114"/>
                  <a:pt x="41053" y="71637"/>
                </a:cubicBezTo>
                <a:cubicBezTo>
                  <a:pt x="40648" y="70864"/>
                  <a:pt x="40303" y="70054"/>
                  <a:pt x="39982" y="69244"/>
                </a:cubicBezTo>
                <a:close/>
                <a:moveTo>
                  <a:pt x="41839" y="70102"/>
                </a:moveTo>
                <a:lnTo>
                  <a:pt x="41839" y="70102"/>
                </a:lnTo>
                <a:cubicBezTo>
                  <a:pt x="42315" y="70316"/>
                  <a:pt x="42792" y="70530"/>
                  <a:pt x="43268" y="70744"/>
                </a:cubicBezTo>
                <a:cubicBezTo>
                  <a:pt x="43184" y="70804"/>
                  <a:pt x="43101" y="70923"/>
                  <a:pt x="43161" y="71054"/>
                </a:cubicBezTo>
                <a:cubicBezTo>
                  <a:pt x="43446" y="71697"/>
                  <a:pt x="43756" y="72340"/>
                  <a:pt x="44089" y="72971"/>
                </a:cubicBezTo>
                <a:lnTo>
                  <a:pt x="44316" y="73423"/>
                </a:lnTo>
                <a:cubicBezTo>
                  <a:pt x="44208" y="73459"/>
                  <a:pt x="44089" y="73471"/>
                  <a:pt x="43970" y="73483"/>
                </a:cubicBezTo>
                <a:cubicBezTo>
                  <a:pt x="43929" y="73486"/>
                  <a:pt x="43885" y="73487"/>
                  <a:pt x="43841" y="73487"/>
                </a:cubicBezTo>
                <a:cubicBezTo>
                  <a:pt x="43709" y="73487"/>
                  <a:pt x="43568" y="73474"/>
                  <a:pt x="43434" y="73447"/>
                </a:cubicBezTo>
                <a:cubicBezTo>
                  <a:pt x="43196" y="72971"/>
                  <a:pt x="42934" y="72519"/>
                  <a:pt x="42720" y="72054"/>
                </a:cubicBezTo>
                <a:cubicBezTo>
                  <a:pt x="42422" y="71411"/>
                  <a:pt x="42125" y="70756"/>
                  <a:pt x="41839" y="70102"/>
                </a:cubicBezTo>
                <a:close/>
                <a:moveTo>
                  <a:pt x="44697" y="74495"/>
                </a:moveTo>
                <a:cubicBezTo>
                  <a:pt x="44792" y="74495"/>
                  <a:pt x="44887" y="74507"/>
                  <a:pt x="44982" y="74507"/>
                </a:cubicBezTo>
                <a:cubicBezTo>
                  <a:pt x="45006" y="74554"/>
                  <a:pt x="45042" y="74602"/>
                  <a:pt x="45089" y="74626"/>
                </a:cubicBezTo>
                <a:cubicBezTo>
                  <a:pt x="44947" y="74590"/>
                  <a:pt x="44816" y="74543"/>
                  <a:pt x="44697" y="74495"/>
                </a:cubicBezTo>
                <a:close/>
                <a:moveTo>
                  <a:pt x="45709" y="74424"/>
                </a:moveTo>
                <a:cubicBezTo>
                  <a:pt x="45613" y="74531"/>
                  <a:pt x="45518" y="74650"/>
                  <a:pt x="45423" y="74745"/>
                </a:cubicBezTo>
                <a:cubicBezTo>
                  <a:pt x="45399" y="74733"/>
                  <a:pt x="45363" y="74733"/>
                  <a:pt x="45351" y="74721"/>
                </a:cubicBezTo>
                <a:cubicBezTo>
                  <a:pt x="45470" y="74685"/>
                  <a:pt x="45542" y="74590"/>
                  <a:pt x="45530" y="74447"/>
                </a:cubicBezTo>
                <a:cubicBezTo>
                  <a:pt x="45578" y="74447"/>
                  <a:pt x="45625" y="74447"/>
                  <a:pt x="45685" y="74435"/>
                </a:cubicBezTo>
                <a:cubicBezTo>
                  <a:pt x="45697" y="74435"/>
                  <a:pt x="45697" y="74424"/>
                  <a:pt x="45709" y="74424"/>
                </a:cubicBezTo>
                <a:close/>
                <a:moveTo>
                  <a:pt x="45875" y="77329"/>
                </a:moveTo>
                <a:cubicBezTo>
                  <a:pt x="45899" y="77329"/>
                  <a:pt x="45923" y="77341"/>
                  <a:pt x="45935" y="77341"/>
                </a:cubicBezTo>
                <a:cubicBezTo>
                  <a:pt x="45935" y="77341"/>
                  <a:pt x="45911" y="77341"/>
                  <a:pt x="45911" y="77352"/>
                </a:cubicBezTo>
                <a:cubicBezTo>
                  <a:pt x="45899" y="77341"/>
                  <a:pt x="45887" y="77329"/>
                  <a:pt x="45875" y="77329"/>
                </a:cubicBezTo>
                <a:close/>
                <a:moveTo>
                  <a:pt x="52209" y="75436"/>
                </a:moveTo>
                <a:lnTo>
                  <a:pt x="52209" y="75436"/>
                </a:lnTo>
                <a:cubicBezTo>
                  <a:pt x="52959" y="75638"/>
                  <a:pt x="53698" y="75852"/>
                  <a:pt x="54436" y="76055"/>
                </a:cubicBezTo>
                <a:cubicBezTo>
                  <a:pt x="54019" y="76555"/>
                  <a:pt x="53602" y="77043"/>
                  <a:pt x="53186" y="77543"/>
                </a:cubicBezTo>
                <a:cubicBezTo>
                  <a:pt x="52805" y="76948"/>
                  <a:pt x="52543" y="76138"/>
                  <a:pt x="52209" y="75436"/>
                </a:cubicBezTo>
                <a:close/>
                <a:moveTo>
                  <a:pt x="51114" y="77293"/>
                </a:moveTo>
                <a:cubicBezTo>
                  <a:pt x="51138" y="77424"/>
                  <a:pt x="51174" y="77531"/>
                  <a:pt x="51233" y="77602"/>
                </a:cubicBezTo>
                <a:cubicBezTo>
                  <a:pt x="51245" y="77626"/>
                  <a:pt x="51257" y="77650"/>
                  <a:pt x="51281" y="77662"/>
                </a:cubicBezTo>
                <a:cubicBezTo>
                  <a:pt x="51257" y="77698"/>
                  <a:pt x="51245" y="77710"/>
                  <a:pt x="51245" y="77722"/>
                </a:cubicBezTo>
                <a:cubicBezTo>
                  <a:pt x="51197" y="77710"/>
                  <a:pt x="51162" y="77686"/>
                  <a:pt x="51114" y="77650"/>
                </a:cubicBezTo>
                <a:cubicBezTo>
                  <a:pt x="51066" y="77626"/>
                  <a:pt x="51019" y="77626"/>
                  <a:pt x="50983" y="77626"/>
                </a:cubicBezTo>
                <a:cubicBezTo>
                  <a:pt x="51019" y="77519"/>
                  <a:pt x="51066" y="77400"/>
                  <a:pt x="51114" y="77293"/>
                </a:cubicBezTo>
                <a:close/>
                <a:moveTo>
                  <a:pt x="42911" y="78103"/>
                </a:moveTo>
                <a:cubicBezTo>
                  <a:pt x="42970" y="78114"/>
                  <a:pt x="43030" y="78126"/>
                  <a:pt x="43089" y="78162"/>
                </a:cubicBezTo>
                <a:cubicBezTo>
                  <a:pt x="43101" y="78186"/>
                  <a:pt x="43101" y="78198"/>
                  <a:pt x="43125" y="78234"/>
                </a:cubicBezTo>
                <a:cubicBezTo>
                  <a:pt x="43042" y="78186"/>
                  <a:pt x="42982" y="78138"/>
                  <a:pt x="42911" y="78103"/>
                </a:cubicBezTo>
                <a:close/>
                <a:moveTo>
                  <a:pt x="72010" y="22187"/>
                </a:moveTo>
                <a:cubicBezTo>
                  <a:pt x="75066" y="22187"/>
                  <a:pt x="77836" y="23861"/>
                  <a:pt x="80558" y="25096"/>
                </a:cubicBezTo>
                <a:cubicBezTo>
                  <a:pt x="83332" y="26346"/>
                  <a:pt x="86142" y="27513"/>
                  <a:pt x="89047" y="28394"/>
                </a:cubicBezTo>
                <a:cubicBezTo>
                  <a:pt x="90881" y="28942"/>
                  <a:pt x="92714" y="29382"/>
                  <a:pt x="94572" y="29680"/>
                </a:cubicBezTo>
                <a:lnTo>
                  <a:pt x="92202" y="29644"/>
                </a:lnTo>
                <a:cubicBezTo>
                  <a:pt x="91941" y="29644"/>
                  <a:pt x="91905" y="30013"/>
                  <a:pt x="92179" y="30061"/>
                </a:cubicBezTo>
                <a:cubicBezTo>
                  <a:pt x="95241" y="30590"/>
                  <a:pt x="98476" y="30800"/>
                  <a:pt x="101711" y="30800"/>
                </a:cubicBezTo>
                <a:cubicBezTo>
                  <a:pt x="104298" y="30800"/>
                  <a:pt x="106886" y="30665"/>
                  <a:pt x="109383" y="30454"/>
                </a:cubicBezTo>
                <a:lnTo>
                  <a:pt x="109383" y="30454"/>
                </a:lnTo>
                <a:cubicBezTo>
                  <a:pt x="101525" y="45218"/>
                  <a:pt x="95774" y="61493"/>
                  <a:pt x="90583" y="77305"/>
                </a:cubicBezTo>
                <a:cubicBezTo>
                  <a:pt x="90548" y="77400"/>
                  <a:pt x="90571" y="77460"/>
                  <a:pt x="90595" y="77531"/>
                </a:cubicBezTo>
                <a:cubicBezTo>
                  <a:pt x="89559" y="78186"/>
                  <a:pt x="87071" y="78484"/>
                  <a:pt x="86202" y="78531"/>
                </a:cubicBezTo>
                <a:cubicBezTo>
                  <a:pt x="86042" y="78540"/>
                  <a:pt x="85880" y="78544"/>
                  <a:pt x="85718" y="78544"/>
                </a:cubicBezTo>
                <a:cubicBezTo>
                  <a:pt x="85021" y="78544"/>
                  <a:pt x="84304" y="78472"/>
                  <a:pt x="83618" y="78424"/>
                </a:cubicBezTo>
                <a:cubicBezTo>
                  <a:pt x="81665" y="78305"/>
                  <a:pt x="79737" y="78055"/>
                  <a:pt x="77808" y="77698"/>
                </a:cubicBezTo>
                <a:cubicBezTo>
                  <a:pt x="73795" y="76936"/>
                  <a:pt x="69997" y="75638"/>
                  <a:pt x="66247" y="74019"/>
                </a:cubicBezTo>
                <a:cubicBezTo>
                  <a:pt x="63392" y="72785"/>
                  <a:pt x="60782" y="72408"/>
                  <a:pt x="58148" y="72408"/>
                </a:cubicBezTo>
                <a:cubicBezTo>
                  <a:pt x="55599" y="72408"/>
                  <a:pt x="53026" y="72761"/>
                  <a:pt x="50185" y="73030"/>
                </a:cubicBezTo>
                <a:cubicBezTo>
                  <a:pt x="50209" y="72995"/>
                  <a:pt x="50221" y="72935"/>
                  <a:pt x="50221" y="72876"/>
                </a:cubicBezTo>
                <a:cubicBezTo>
                  <a:pt x="50340" y="72757"/>
                  <a:pt x="50400" y="72554"/>
                  <a:pt x="50245" y="72411"/>
                </a:cubicBezTo>
                <a:lnTo>
                  <a:pt x="50245" y="72411"/>
                </a:lnTo>
                <a:cubicBezTo>
                  <a:pt x="50275" y="72421"/>
                  <a:pt x="50304" y="72425"/>
                  <a:pt x="50331" y="72425"/>
                </a:cubicBezTo>
                <a:cubicBezTo>
                  <a:pt x="50608" y="72425"/>
                  <a:pt x="50738" y="71973"/>
                  <a:pt x="50423" y="71876"/>
                </a:cubicBezTo>
                <a:lnTo>
                  <a:pt x="50162" y="71780"/>
                </a:lnTo>
                <a:cubicBezTo>
                  <a:pt x="50114" y="71768"/>
                  <a:pt x="50090" y="71768"/>
                  <a:pt x="50054" y="71768"/>
                </a:cubicBezTo>
                <a:cubicBezTo>
                  <a:pt x="50781" y="69732"/>
                  <a:pt x="51495" y="67696"/>
                  <a:pt x="52197" y="65637"/>
                </a:cubicBezTo>
                <a:cubicBezTo>
                  <a:pt x="52237" y="65655"/>
                  <a:pt x="52280" y="65664"/>
                  <a:pt x="52323" y="65664"/>
                </a:cubicBezTo>
                <a:cubicBezTo>
                  <a:pt x="52448" y="65664"/>
                  <a:pt x="52567" y="65588"/>
                  <a:pt x="52567" y="65446"/>
                </a:cubicBezTo>
                <a:cubicBezTo>
                  <a:pt x="52567" y="65160"/>
                  <a:pt x="52567" y="64899"/>
                  <a:pt x="52543" y="64613"/>
                </a:cubicBezTo>
                <a:lnTo>
                  <a:pt x="52948" y="63410"/>
                </a:lnTo>
                <a:lnTo>
                  <a:pt x="52948" y="63410"/>
                </a:lnTo>
                <a:cubicBezTo>
                  <a:pt x="52948" y="63482"/>
                  <a:pt x="52924" y="63541"/>
                  <a:pt x="52924" y="63613"/>
                </a:cubicBezTo>
                <a:cubicBezTo>
                  <a:pt x="52917" y="63724"/>
                  <a:pt x="53003" y="63786"/>
                  <a:pt x="53092" y="63786"/>
                </a:cubicBezTo>
                <a:cubicBezTo>
                  <a:pt x="53156" y="63786"/>
                  <a:pt x="53222" y="63754"/>
                  <a:pt x="53257" y="63684"/>
                </a:cubicBezTo>
                <a:cubicBezTo>
                  <a:pt x="53436" y="63267"/>
                  <a:pt x="53531" y="62851"/>
                  <a:pt x="53579" y="62410"/>
                </a:cubicBezTo>
                <a:cubicBezTo>
                  <a:pt x="54126" y="61648"/>
                  <a:pt x="54710" y="60910"/>
                  <a:pt x="55365" y="60196"/>
                </a:cubicBezTo>
                <a:cubicBezTo>
                  <a:pt x="55420" y="60122"/>
                  <a:pt x="55353" y="60026"/>
                  <a:pt x="55282" y="60026"/>
                </a:cubicBezTo>
                <a:cubicBezTo>
                  <a:pt x="55261" y="60026"/>
                  <a:pt x="55240" y="60034"/>
                  <a:pt x="55222" y="60053"/>
                </a:cubicBezTo>
                <a:cubicBezTo>
                  <a:pt x="54662" y="60624"/>
                  <a:pt x="54114" y="61208"/>
                  <a:pt x="53614" y="61815"/>
                </a:cubicBezTo>
                <a:cubicBezTo>
                  <a:pt x="53614" y="61529"/>
                  <a:pt x="53579" y="61243"/>
                  <a:pt x="53531" y="60946"/>
                </a:cubicBezTo>
                <a:cubicBezTo>
                  <a:pt x="53531" y="60934"/>
                  <a:pt x="53555" y="60922"/>
                  <a:pt x="53555" y="60922"/>
                </a:cubicBezTo>
                <a:cubicBezTo>
                  <a:pt x="54400" y="59541"/>
                  <a:pt x="55293" y="58374"/>
                  <a:pt x="56734" y="57410"/>
                </a:cubicBezTo>
                <a:cubicBezTo>
                  <a:pt x="56794" y="57370"/>
                  <a:pt x="56745" y="57279"/>
                  <a:pt x="56685" y="57279"/>
                </a:cubicBezTo>
                <a:cubicBezTo>
                  <a:pt x="56674" y="57279"/>
                  <a:pt x="56662" y="57283"/>
                  <a:pt x="56650" y="57290"/>
                </a:cubicBezTo>
                <a:cubicBezTo>
                  <a:pt x="55793" y="57826"/>
                  <a:pt x="54948" y="58505"/>
                  <a:pt x="54245" y="59315"/>
                </a:cubicBezTo>
                <a:cubicBezTo>
                  <a:pt x="54662" y="58386"/>
                  <a:pt x="55103" y="57469"/>
                  <a:pt x="55579" y="56564"/>
                </a:cubicBezTo>
                <a:cubicBezTo>
                  <a:pt x="56948" y="55016"/>
                  <a:pt x="58567" y="53826"/>
                  <a:pt x="60734" y="53195"/>
                </a:cubicBezTo>
                <a:cubicBezTo>
                  <a:pt x="60866" y="53173"/>
                  <a:pt x="60836" y="52988"/>
                  <a:pt x="60727" y="52988"/>
                </a:cubicBezTo>
                <a:cubicBezTo>
                  <a:pt x="60718" y="52988"/>
                  <a:pt x="60709" y="52990"/>
                  <a:pt x="60699" y="52992"/>
                </a:cubicBezTo>
                <a:cubicBezTo>
                  <a:pt x="58698" y="53480"/>
                  <a:pt x="56686" y="54564"/>
                  <a:pt x="55257" y="56124"/>
                </a:cubicBezTo>
                <a:lnTo>
                  <a:pt x="55841" y="54612"/>
                </a:lnTo>
                <a:cubicBezTo>
                  <a:pt x="56531" y="53921"/>
                  <a:pt x="57210" y="53242"/>
                  <a:pt x="57912" y="52576"/>
                </a:cubicBezTo>
                <a:cubicBezTo>
                  <a:pt x="57930" y="52549"/>
                  <a:pt x="57915" y="52510"/>
                  <a:pt x="57892" y="52510"/>
                </a:cubicBezTo>
                <a:cubicBezTo>
                  <a:pt x="57884" y="52510"/>
                  <a:pt x="57874" y="52515"/>
                  <a:pt x="57865" y="52528"/>
                </a:cubicBezTo>
                <a:cubicBezTo>
                  <a:pt x="57210" y="53195"/>
                  <a:pt x="56543" y="53850"/>
                  <a:pt x="55888" y="54516"/>
                </a:cubicBezTo>
                <a:cubicBezTo>
                  <a:pt x="58174" y="48468"/>
                  <a:pt x="60615" y="42467"/>
                  <a:pt x="63032" y="36466"/>
                </a:cubicBezTo>
                <a:cubicBezTo>
                  <a:pt x="63044" y="36466"/>
                  <a:pt x="63056" y="36466"/>
                  <a:pt x="63080" y="36455"/>
                </a:cubicBezTo>
                <a:cubicBezTo>
                  <a:pt x="63937" y="35740"/>
                  <a:pt x="64663" y="34835"/>
                  <a:pt x="65306" y="33907"/>
                </a:cubicBezTo>
                <a:cubicBezTo>
                  <a:pt x="65351" y="33844"/>
                  <a:pt x="65288" y="33774"/>
                  <a:pt x="65229" y="33774"/>
                </a:cubicBezTo>
                <a:cubicBezTo>
                  <a:pt x="65209" y="33774"/>
                  <a:pt x="65190" y="33782"/>
                  <a:pt x="65175" y="33799"/>
                </a:cubicBezTo>
                <a:cubicBezTo>
                  <a:pt x="64580" y="34561"/>
                  <a:pt x="63925" y="35228"/>
                  <a:pt x="63258" y="35907"/>
                </a:cubicBezTo>
                <a:cubicBezTo>
                  <a:pt x="63461" y="35371"/>
                  <a:pt x="63687" y="34835"/>
                  <a:pt x="63889" y="34311"/>
                </a:cubicBezTo>
                <a:cubicBezTo>
                  <a:pt x="65235" y="32609"/>
                  <a:pt x="66616" y="31025"/>
                  <a:pt x="68283" y="29573"/>
                </a:cubicBezTo>
                <a:cubicBezTo>
                  <a:pt x="68360" y="29515"/>
                  <a:pt x="68297" y="29410"/>
                  <a:pt x="68219" y="29410"/>
                </a:cubicBezTo>
                <a:cubicBezTo>
                  <a:pt x="68201" y="29410"/>
                  <a:pt x="68182" y="29416"/>
                  <a:pt x="68164" y="29430"/>
                </a:cubicBezTo>
                <a:cubicBezTo>
                  <a:pt x="66866" y="30442"/>
                  <a:pt x="65604" y="31561"/>
                  <a:pt x="64509" y="32787"/>
                </a:cubicBezTo>
                <a:cubicBezTo>
                  <a:pt x="64580" y="32609"/>
                  <a:pt x="64651" y="32418"/>
                  <a:pt x="64723" y="32240"/>
                </a:cubicBezTo>
                <a:cubicBezTo>
                  <a:pt x="65318" y="31597"/>
                  <a:pt x="65902" y="30942"/>
                  <a:pt x="66545" y="30335"/>
                </a:cubicBezTo>
                <a:cubicBezTo>
                  <a:pt x="67509" y="29418"/>
                  <a:pt x="68569" y="28585"/>
                  <a:pt x="69569" y="27692"/>
                </a:cubicBezTo>
                <a:cubicBezTo>
                  <a:pt x="69648" y="27612"/>
                  <a:pt x="69595" y="27458"/>
                  <a:pt x="69492" y="27458"/>
                </a:cubicBezTo>
                <a:cubicBezTo>
                  <a:pt x="69472" y="27458"/>
                  <a:pt x="69449" y="27464"/>
                  <a:pt x="69426" y="27477"/>
                </a:cubicBezTo>
                <a:cubicBezTo>
                  <a:pt x="68033" y="28299"/>
                  <a:pt x="66604" y="29394"/>
                  <a:pt x="65378" y="30632"/>
                </a:cubicBezTo>
                <a:cubicBezTo>
                  <a:pt x="65521" y="30311"/>
                  <a:pt x="65640" y="29978"/>
                  <a:pt x="65771" y="29656"/>
                </a:cubicBezTo>
                <a:cubicBezTo>
                  <a:pt x="66080" y="29263"/>
                  <a:pt x="66414" y="28894"/>
                  <a:pt x="66783" y="28549"/>
                </a:cubicBezTo>
                <a:cubicBezTo>
                  <a:pt x="67640" y="27775"/>
                  <a:pt x="68604" y="27120"/>
                  <a:pt x="69569" y="26477"/>
                </a:cubicBezTo>
                <a:cubicBezTo>
                  <a:pt x="69673" y="26414"/>
                  <a:pt x="69594" y="26278"/>
                  <a:pt x="69493" y="26278"/>
                </a:cubicBezTo>
                <a:cubicBezTo>
                  <a:pt x="69479" y="26278"/>
                  <a:pt x="69464" y="26281"/>
                  <a:pt x="69450" y="26287"/>
                </a:cubicBezTo>
                <a:cubicBezTo>
                  <a:pt x="68450" y="26691"/>
                  <a:pt x="67330" y="27346"/>
                  <a:pt x="66354" y="28144"/>
                </a:cubicBezTo>
                <a:cubicBezTo>
                  <a:pt x="66485" y="27787"/>
                  <a:pt x="66640" y="27418"/>
                  <a:pt x="66771" y="27061"/>
                </a:cubicBezTo>
                <a:cubicBezTo>
                  <a:pt x="67021" y="26870"/>
                  <a:pt x="67259" y="26691"/>
                  <a:pt x="67449" y="26537"/>
                </a:cubicBezTo>
                <a:cubicBezTo>
                  <a:pt x="68450" y="25787"/>
                  <a:pt x="69521" y="25132"/>
                  <a:pt x="70640" y="24572"/>
                </a:cubicBezTo>
                <a:cubicBezTo>
                  <a:pt x="70815" y="24490"/>
                  <a:pt x="70732" y="24230"/>
                  <a:pt x="70568" y="24230"/>
                </a:cubicBezTo>
                <a:cubicBezTo>
                  <a:pt x="70542" y="24230"/>
                  <a:pt x="70515" y="24236"/>
                  <a:pt x="70485" y="24251"/>
                </a:cubicBezTo>
                <a:cubicBezTo>
                  <a:pt x="69271" y="24834"/>
                  <a:pt x="68104" y="25525"/>
                  <a:pt x="67033" y="26346"/>
                </a:cubicBezTo>
                <a:cubicBezTo>
                  <a:pt x="67437" y="25310"/>
                  <a:pt x="67830" y="24263"/>
                  <a:pt x="68211" y="23227"/>
                </a:cubicBezTo>
                <a:cubicBezTo>
                  <a:pt x="68223" y="23227"/>
                  <a:pt x="68247" y="23203"/>
                  <a:pt x="68247" y="23203"/>
                </a:cubicBezTo>
                <a:cubicBezTo>
                  <a:pt x="68390" y="23548"/>
                  <a:pt x="68604" y="23917"/>
                  <a:pt x="68819" y="23977"/>
                </a:cubicBezTo>
                <a:cubicBezTo>
                  <a:pt x="68676" y="24144"/>
                  <a:pt x="68509" y="24298"/>
                  <a:pt x="68378" y="24489"/>
                </a:cubicBezTo>
                <a:cubicBezTo>
                  <a:pt x="68323" y="24554"/>
                  <a:pt x="68397" y="24662"/>
                  <a:pt x="68466" y="24662"/>
                </a:cubicBezTo>
                <a:cubicBezTo>
                  <a:pt x="68486" y="24662"/>
                  <a:pt x="68505" y="24653"/>
                  <a:pt x="68521" y="24632"/>
                </a:cubicBezTo>
                <a:cubicBezTo>
                  <a:pt x="69271" y="23846"/>
                  <a:pt x="70188" y="23239"/>
                  <a:pt x="71236" y="22941"/>
                </a:cubicBezTo>
                <a:cubicBezTo>
                  <a:pt x="71392" y="22896"/>
                  <a:pt x="71370" y="22664"/>
                  <a:pt x="71220" y="22664"/>
                </a:cubicBezTo>
                <a:cubicBezTo>
                  <a:pt x="71210" y="22664"/>
                  <a:pt x="71199" y="22665"/>
                  <a:pt x="71188" y="22667"/>
                </a:cubicBezTo>
                <a:cubicBezTo>
                  <a:pt x="70474" y="22846"/>
                  <a:pt x="69819" y="23167"/>
                  <a:pt x="69271" y="23608"/>
                </a:cubicBezTo>
                <a:cubicBezTo>
                  <a:pt x="69295" y="23536"/>
                  <a:pt x="69295" y="23441"/>
                  <a:pt x="69235" y="23370"/>
                </a:cubicBezTo>
                <a:cubicBezTo>
                  <a:pt x="69223" y="23346"/>
                  <a:pt x="69200" y="23310"/>
                  <a:pt x="69176" y="23286"/>
                </a:cubicBezTo>
                <a:cubicBezTo>
                  <a:pt x="69134" y="23228"/>
                  <a:pt x="69078" y="23203"/>
                  <a:pt x="69022" y="23203"/>
                </a:cubicBezTo>
                <a:cubicBezTo>
                  <a:pt x="68916" y="23203"/>
                  <a:pt x="68810" y="23289"/>
                  <a:pt x="68795" y="23405"/>
                </a:cubicBezTo>
                <a:cubicBezTo>
                  <a:pt x="68807" y="23298"/>
                  <a:pt x="68807" y="23191"/>
                  <a:pt x="68795" y="23072"/>
                </a:cubicBezTo>
                <a:lnTo>
                  <a:pt x="68795" y="23072"/>
                </a:lnTo>
                <a:cubicBezTo>
                  <a:pt x="68806" y="23074"/>
                  <a:pt x="68817" y="23075"/>
                  <a:pt x="68829" y="23075"/>
                </a:cubicBezTo>
                <a:cubicBezTo>
                  <a:pt x="68893" y="23075"/>
                  <a:pt x="68961" y="23045"/>
                  <a:pt x="68961" y="22965"/>
                </a:cubicBezTo>
                <a:lnTo>
                  <a:pt x="68961" y="22893"/>
                </a:lnTo>
                <a:cubicBezTo>
                  <a:pt x="69521" y="22620"/>
                  <a:pt x="70164" y="22405"/>
                  <a:pt x="70819" y="22274"/>
                </a:cubicBezTo>
                <a:cubicBezTo>
                  <a:pt x="71221" y="22215"/>
                  <a:pt x="71618" y="22187"/>
                  <a:pt x="72010" y="22187"/>
                </a:cubicBezTo>
                <a:close/>
                <a:moveTo>
                  <a:pt x="46649" y="78674"/>
                </a:moveTo>
                <a:cubicBezTo>
                  <a:pt x="46661" y="78698"/>
                  <a:pt x="46673" y="78710"/>
                  <a:pt x="46709" y="78710"/>
                </a:cubicBezTo>
                <a:cubicBezTo>
                  <a:pt x="46375" y="78769"/>
                  <a:pt x="46197" y="79150"/>
                  <a:pt x="46244" y="79484"/>
                </a:cubicBezTo>
                <a:cubicBezTo>
                  <a:pt x="46113" y="79424"/>
                  <a:pt x="45971" y="79365"/>
                  <a:pt x="45851" y="79293"/>
                </a:cubicBezTo>
                <a:cubicBezTo>
                  <a:pt x="46101" y="79210"/>
                  <a:pt x="46304" y="79019"/>
                  <a:pt x="46399" y="78781"/>
                </a:cubicBezTo>
                <a:cubicBezTo>
                  <a:pt x="46482" y="78734"/>
                  <a:pt x="46554" y="78710"/>
                  <a:pt x="46649" y="78674"/>
                </a:cubicBezTo>
                <a:close/>
                <a:moveTo>
                  <a:pt x="100299" y="75864"/>
                </a:moveTo>
                <a:cubicBezTo>
                  <a:pt x="100275" y="75971"/>
                  <a:pt x="100251" y="76055"/>
                  <a:pt x="100227" y="76162"/>
                </a:cubicBezTo>
                <a:cubicBezTo>
                  <a:pt x="99644" y="77329"/>
                  <a:pt x="99060" y="78484"/>
                  <a:pt x="98465" y="79650"/>
                </a:cubicBezTo>
                <a:cubicBezTo>
                  <a:pt x="98453" y="79662"/>
                  <a:pt x="98441" y="79674"/>
                  <a:pt x="98429" y="79674"/>
                </a:cubicBezTo>
                <a:cubicBezTo>
                  <a:pt x="99060" y="78412"/>
                  <a:pt x="99680" y="77150"/>
                  <a:pt x="100299" y="75864"/>
                </a:cubicBezTo>
                <a:close/>
                <a:moveTo>
                  <a:pt x="54388" y="79412"/>
                </a:moveTo>
                <a:lnTo>
                  <a:pt x="54960" y="79627"/>
                </a:lnTo>
                <a:cubicBezTo>
                  <a:pt x="54948" y="79662"/>
                  <a:pt x="54936" y="79686"/>
                  <a:pt x="54912" y="79710"/>
                </a:cubicBezTo>
                <a:cubicBezTo>
                  <a:pt x="54734" y="79603"/>
                  <a:pt x="54567" y="79496"/>
                  <a:pt x="54388" y="79412"/>
                </a:cubicBezTo>
                <a:close/>
                <a:moveTo>
                  <a:pt x="55210" y="79722"/>
                </a:moveTo>
                <a:cubicBezTo>
                  <a:pt x="55484" y="79829"/>
                  <a:pt x="55769" y="79948"/>
                  <a:pt x="56055" y="80043"/>
                </a:cubicBezTo>
                <a:cubicBezTo>
                  <a:pt x="55984" y="80139"/>
                  <a:pt x="55924" y="80198"/>
                  <a:pt x="55865" y="80269"/>
                </a:cubicBezTo>
                <a:cubicBezTo>
                  <a:pt x="55603" y="80127"/>
                  <a:pt x="55365" y="79972"/>
                  <a:pt x="55115" y="79829"/>
                </a:cubicBezTo>
                <a:cubicBezTo>
                  <a:pt x="55150" y="79793"/>
                  <a:pt x="55174" y="79769"/>
                  <a:pt x="55210" y="79722"/>
                </a:cubicBezTo>
                <a:close/>
                <a:moveTo>
                  <a:pt x="56412" y="80210"/>
                </a:moveTo>
                <a:cubicBezTo>
                  <a:pt x="56936" y="80424"/>
                  <a:pt x="57448" y="80627"/>
                  <a:pt x="57972" y="80817"/>
                </a:cubicBezTo>
                <a:cubicBezTo>
                  <a:pt x="57889" y="80901"/>
                  <a:pt x="57805" y="80984"/>
                  <a:pt x="57734" y="81079"/>
                </a:cubicBezTo>
                <a:cubicBezTo>
                  <a:pt x="57305" y="80924"/>
                  <a:pt x="56877" y="80793"/>
                  <a:pt x="56436" y="80627"/>
                </a:cubicBezTo>
                <a:cubicBezTo>
                  <a:pt x="56353" y="80567"/>
                  <a:pt x="56258" y="80508"/>
                  <a:pt x="56174" y="80460"/>
                </a:cubicBezTo>
                <a:cubicBezTo>
                  <a:pt x="56246" y="80377"/>
                  <a:pt x="56341" y="80281"/>
                  <a:pt x="56412" y="80210"/>
                </a:cubicBezTo>
                <a:close/>
                <a:moveTo>
                  <a:pt x="98251" y="80127"/>
                </a:moveTo>
                <a:lnTo>
                  <a:pt x="97536" y="81555"/>
                </a:lnTo>
                <a:cubicBezTo>
                  <a:pt x="97536" y="81555"/>
                  <a:pt x="97522" y="81555"/>
                  <a:pt x="97516" y="81561"/>
                </a:cubicBezTo>
                <a:lnTo>
                  <a:pt x="97516" y="81561"/>
                </a:lnTo>
                <a:cubicBezTo>
                  <a:pt x="97753" y="81075"/>
                  <a:pt x="97978" y="80613"/>
                  <a:pt x="98215" y="80139"/>
                </a:cubicBezTo>
                <a:cubicBezTo>
                  <a:pt x="98227" y="80139"/>
                  <a:pt x="98251" y="80127"/>
                  <a:pt x="98251" y="80127"/>
                </a:cubicBezTo>
                <a:close/>
                <a:moveTo>
                  <a:pt x="58377" y="80972"/>
                </a:moveTo>
                <a:cubicBezTo>
                  <a:pt x="58865" y="81162"/>
                  <a:pt x="59377" y="81353"/>
                  <a:pt x="59865" y="81532"/>
                </a:cubicBezTo>
                <a:cubicBezTo>
                  <a:pt x="59806" y="81591"/>
                  <a:pt x="59746" y="81639"/>
                  <a:pt x="59698" y="81698"/>
                </a:cubicBezTo>
                <a:cubicBezTo>
                  <a:pt x="59163" y="81532"/>
                  <a:pt x="58627" y="81353"/>
                  <a:pt x="58091" y="81198"/>
                </a:cubicBezTo>
                <a:cubicBezTo>
                  <a:pt x="58186" y="81115"/>
                  <a:pt x="58282" y="81055"/>
                  <a:pt x="58377" y="80972"/>
                </a:cubicBezTo>
                <a:close/>
                <a:moveTo>
                  <a:pt x="60282" y="81698"/>
                </a:moveTo>
                <a:cubicBezTo>
                  <a:pt x="60627" y="81829"/>
                  <a:pt x="60960" y="81948"/>
                  <a:pt x="61306" y="82091"/>
                </a:cubicBezTo>
                <a:cubicBezTo>
                  <a:pt x="61258" y="82115"/>
                  <a:pt x="61234" y="82151"/>
                  <a:pt x="61175" y="82174"/>
                </a:cubicBezTo>
                <a:cubicBezTo>
                  <a:pt x="60830" y="82055"/>
                  <a:pt x="60472" y="81936"/>
                  <a:pt x="60115" y="81829"/>
                </a:cubicBezTo>
                <a:cubicBezTo>
                  <a:pt x="60175" y="81793"/>
                  <a:pt x="60222" y="81746"/>
                  <a:pt x="60282" y="81698"/>
                </a:cubicBezTo>
                <a:close/>
                <a:moveTo>
                  <a:pt x="107621" y="35907"/>
                </a:moveTo>
                <a:cubicBezTo>
                  <a:pt x="108600" y="36460"/>
                  <a:pt x="109746" y="36823"/>
                  <a:pt x="110896" y="36823"/>
                </a:cubicBezTo>
                <a:cubicBezTo>
                  <a:pt x="111158" y="36823"/>
                  <a:pt x="111420" y="36804"/>
                  <a:pt x="111681" y="36764"/>
                </a:cubicBezTo>
                <a:lnTo>
                  <a:pt x="111681" y="36764"/>
                </a:lnTo>
                <a:cubicBezTo>
                  <a:pt x="104216" y="52064"/>
                  <a:pt x="97965" y="68018"/>
                  <a:pt x="91048" y="83579"/>
                </a:cubicBezTo>
                <a:lnTo>
                  <a:pt x="91048" y="83591"/>
                </a:lnTo>
                <a:cubicBezTo>
                  <a:pt x="83844" y="80936"/>
                  <a:pt x="76200" y="79234"/>
                  <a:pt x="68819" y="77174"/>
                </a:cubicBezTo>
                <a:cubicBezTo>
                  <a:pt x="63723" y="75745"/>
                  <a:pt x="58567" y="74102"/>
                  <a:pt x="53269" y="73554"/>
                </a:cubicBezTo>
                <a:cubicBezTo>
                  <a:pt x="55155" y="73323"/>
                  <a:pt x="57037" y="73030"/>
                  <a:pt x="58922" y="73030"/>
                </a:cubicBezTo>
                <a:cubicBezTo>
                  <a:pt x="60143" y="73030"/>
                  <a:pt x="61366" y="73153"/>
                  <a:pt x="62592" y="73495"/>
                </a:cubicBezTo>
                <a:cubicBezTo>
                  <a:pt x="66878" y="74709"/>
                  <a:pt x="70712" y="76936"/>
                  <a:pt x="75105" y="77924"/>
                </a:cubicBezTo>
                <a:cubicBezTo>
                  <a:pt x="78404" y="78663"/>
                  <a:pt x="81798" y="79069"/>
                  <a:pt x="85197" y="79069"/>
                </a:cubicBezTo>
                <a:cubicBezTo>
                  <a:pt x="85956" y="79069"/>
                  <a:pt x="86716" y="79049"/>
                  <a:pt x="87476" y="79007"/>
                </a:cubicBezTo>
                <a:cubicBezTo>
                  <a:pt x="88809" y="78936"/>
                  <a:pt x="90417" y="78948"/>
                  <a:pt x="91012" y="77769"/>
                </a:cubicBezTo>
                <a:cubicBezTo>
                  <a:pt x="91107" y="77745"/>
                  <a:pt x="91179" y="77686"/>
                  <a:pt x="91226" y="77579"/>
                </a:cubicBezTo>
                <a:cubicBezTo>
                  <a:pt x="95882" y="63291"/>
                  <a:pt x="101787" y="49682"/>
                  <a:pt x="107621" y="35907"/>
                </a:cubicBezTo>
                <a:close/>
                <a:moveTo>
                  <a:pt x="61080" y="83603"/>
                </a:moveTo>
                <a:lnTo>
                  <a:pt x="61080" y="83603"/>
                </a:lnTo>
                <a:cubicBezTo>
                  <a:pt x="61639" y="83829"/>
                  <a:pt x="62175" y="84032"/>
                  <a:pt x="62723" y="84258"/>
                </a:cubicBezTo>
                <a:lnTo>
                  <a:pt x="61163" y="83818"/>
                </a:lnTo>
                <a:cubicBezTo>
                  <a:pt x="61139" y="83734"/>
                  <a:pt x="61127" y="83663"/>
                  <a:pt x="61080" y="83603"/>
                </a:cubicBezTo>
                <a:close/>
                <a:moveTo>
                  <a:pt x="114146" y="44206"/>
                </a:moveTo>
                <a:cubicBezTo>
                  <a:pt x="114217" y="44336"/>
                  <a:pt x="114289" y="44467"/>
                  <a:pt x="114384" y="44587"/>
                </a:cubicBezTo>
                <a:cubicBezTo>
                  <a:pt x="114467" y="45896"/>
                  <a:pt x="112205" y="50242"/>
                  <a:pt x="112003" y="50671"/>
                </a:cubicBezTo>
                <a:cubicBezTo>
                  <a:pt x="111062" y="52552"/>
                  <a:pt x="110121" y="54457"/>
                  <a:pt x="109181" y="56362"/>
                </a:cubicBezTo>
                <a:cubicBezTo>
                  <a:pt x="108705" y="57338"/>
                  <a:pt x="108228" y="58302"/>
                  <a:pt x="107752" y="59255"/>
                </a:cubicBezTo>
                <a:cubicBezTo>
                  <a:pt x="107097" y="60458"/>
                  <a:pt x="106466" y="61660"/>
                  <a:pt x="105835" y="62886"/>
                </a:cubicBezTo>
                <a:cubicBezTo>
                  <a:pt x="104323" y="65851"/>
                  <a:pt x="102668" y="68851"/>
                  <a:pt x="101477" y="71995"/>
                </a:cubicBezTo>
                <a:cubicBezTo>
                  <a:pt x="99692" y="75614"/>
                  <a:pt x="97894" y="79234"/>
                  <a:pt x="96108" y="82841"/>
                </a:cubicBezTo>
                <a:cubicBezTo>
                  <a:pt x="95072" y="83782"/>
                  <a:pt x="94036" y="84699"/>
                  <a:pt x="92988" y="85615"/>
                </a:cubicBezTo>
                <a:cubicBezTo>
                  <a:pt x="96286" y="78686"/>
                  <a:pt x="99632" y="71780"/>
                  <a:pt x="103109" y="64958"/>
                </a:cubicBezTo>
                <a:cubicBezTo>
                  <a:pt x="106669" y="57993"/>
                  <a:pt x="110586" y="51206"/>
                  <a:pt x="114086" y="44206"/>
                </a:cubicBezTo>
                <a:close/>
                <a:moveTo>
                  <a:pt x="105954" y="57445"/>
                </a:moveTo>
                <a:cubicBezTo>
                  <a:pt x="105478" y="58338"/>
                  <a:pt x="105014" y="59231"/>
                  <a:pt x="104537" y="60124"/>
                </a:cubicBezTo>
                <a:cubicBezTo>
                  <a:pt x="104502" y="60067"/>
                  <a:pt x="104445" y="60027"/>
                  <a:pt x="104387" y="60027"/>
                </a:cubicBezTo>
                <a:cubicBezTo>
                  <a:pt x="104348" y="60027"/>
                  <a:pt x="104309" y="60045"/>
                  <a:pt x="104275" y="60088"/>
                </a:cubicBezTo>
                <a:cubicBezTo>
                  <a:pt x="103168" y="61696"/>
                  <a:pt x="101918" y="63125"/>
                  <a:pt x="100668" y="64613"/>
                </a:cubicBezTo>
                <a:cubicBezTo>
                  <a:pt x="100576" y="64733"/>
                  <a:pt x="100691" y="64881"/>
                  <a:pt x="100808" y="64881"/>
                </a:cubicBezTo>
                <a:cubicBezTo>
                  <a:pt x="100842" y="64881"/>
                  <a:pt x="100876" y="64869"/>
                  <a:pt x="100906" y="64839"/>
                </a:cubicBezTo>
                <a:cubicBezTo>
                  <a:pt x="102144" y="63648"/>
                  <a:pt x="103204" y="62232"/>
                  <a:pt x="104168" y="60803"/>
                </a:cubicBezTo>
                <a:lnTo>
                  <a:pt x="104168" y="60803"/>
                </a:lnTo>
                <a:cubicBezTo>
                  <a:pt x="103192" y="62696"/>
                  <a:pt x="102239" y="64577"/>
                  <a:pt x="101287" y="66494"/>
                </a:cubicBezTo>
                <a:cubicBezTo>
                  <a:pt x="101251" y="66506"/>
                  <a:pt x="101239" y="66506"/>
                  <a:pt x="101204" y="66518"/>
                </a:cubicBezTo>
                <a:cubicBezTo>
                  <a:pt x="100299" y="67637"/>
                  <a:pt x="99299" y="68839"/>
                  <a:pt x="98727" y="70161"/>
                </a:cubicBezTo>
                <a:cubicBezTo>
                  <a:pt x="98694" y="70244"/>
                  <a:pt x="98759" y="70310"/>
                  <a:pt x="98826" y="70310"/>
                </a:cubicBezTo>
                <a:cubicBezTo>
                  <a:pt x="98855" y="70310"/>
                  <a:pt x="98884" y="70297"/>
                  <a:pt x="98906" y="70268"/>
                </a:cubicBezTo>
                <a:cubicBezTo>
                  <a:pt x="99477" y="69530"/>
                  <a:pt x="100001" y="68732"/>
                  <a:pt x="100537" y="67958"/>
                </a:cubicBezTo>
                <a:lnTo>
                  <a:pt x="100537" y="67958"/>
                </a:lnTo>
                <a:cubicBezTo>
                  <a:pt x="97953" y="73197"/>
                  <a:pt x="95465" y="78484"/>
                  <a:pt x="92988" y="83675"/>
                </a:cubicBezTo>
                <a:cubicBezTo>
                  <a:pt x="92679" y="84353"/>
                  <a:pt x="92322" y="85734"/>
                  <a:pt x="91786" y="86223"/>
                </a:cubicBezTo>
                <a:cubicBezTo>
                  <a:pt x="91339" y="86641"/>
                  <a:pt x="90906" y="86805"/>
                  <a:pt x="90431" y="86805"/>
                </a:cubicBezTo>
                <a:cubicBezTo>
                  <a:pt x="89919" y="86805"/>
                  <a:pt x="89358" y="86614"/>
                  <a:pt x="88678" y="86342"/>
                </a:cubicBezTo>
                <a:cubicBezTo>
                  <a:pt x="87297" y="85794"/>
                  <a:pt x="85976" y="84841"/>
                  <a:pt x="84594" y="84234"/>
                </a:cubicBezTo>
                <a:cubicBezTo>
                  <a:pt x="81237" y="82758"/>
                  <a:pt x="77665" y="81746"/>
                  <a:pt x="74141" y="80746"/>
                </a:cubicBezTo>
                <a:cubicBezTo>
                  <a:pt x="66604" y="78615"/>
                  <a:pt x="59055" y="76519"/>
                  <a:pt x="51531" y="74412"/>
                </a:cubicBezTo>
                <a:cubicBezTo>
                  <a:pt x="51519" y="74352"/>
                  <a:pt x="51483" y="74293"/>
                  <a:pt x="51471" y="74245"/>
                </a:cubicBezTo>
                <a:lnTo>
                  <a:pt x="51471" y="74245"/>
                </a:lnTo>
                <a:cubicBezTo>
                  <a:pt x="57972" y="74650"/>
                  <a:pt x="64223" y="76686"/>
                  <a:pt x="70485" y="78400"/>
                </a:cubicBezTo>
                <a:cubicBezTo>
                  <a:pt x="77260" y="80246"/>
                  <a:pt x="84059" y="82460"/>
                  <a:pt x="90964" y="83770"/>
                </a:cubicBezTo>
                <a:cubicBezTo>
                  <a:pt x="91055" y="83939"/>
                  <a:pt x="91231" y="84037"/>
                  <a:pt x="91396" y="84037"/>
                </a:cubicBezTo>
                <a:cubicBezTo>
                  <a:pt x="91533" y="84037"/>
                  <a:pt x="91661" y="83969"/>
                  <a:pt x="91726" y="83818"/>
                </a:cubicBezTo>
                <a:cubicBezTo>
                  <a:pt x="92869" y="81139"/>
                  <a:pt x="94048" y="78460"/>
                  <a:pt x="95227" y="75781"/>
                </a:cubicBezTo>
                <a:cubicBezTo>
                  <a:pt x="95250" y="75804"/>
                  <a:pt x="95294" y="75828"/>
                  <a:pt x="95335" y="75828"/>
                </a:cubicBezTo>
                <a:cubicBezTo>
                  <a:pt x="95356" y="75828"/>
                  <a:pt x="95377" y="75821"/>
                  <a:pt x="95393" y="75805"/>
                </a:cubicBezTo>
                <a:cubicBezTo>
                  <a:pt x="95989" y="75257"/>
                  <a:pt x="96405" y="74435"/>
                  <a:pt x="96858" y="73781"/>
                </a:cubicBezTo>
                <a:cubicBezTo>
                  <a:pt x="96927" y="73694"/>
                  <a:pt x="96852" y="73608"/>
                  <a:pt x="96769" y="73608"/>
                </a:cubicBezTo>
                <a:cubicBezTo>
                  <a:pt x="96738" y="73608"/>
                  <a:pt x="96705" y="73620"/>
                  <a:pt x="96679" y="73650"/>
                </a:cubicBezTo>
                <a:cubicBezTo>
                  <a:pt x="96310" y="74138"/>
                  <a:pt x="95846" y="74650"/>
                  <a:pt x="95489" y="75186"/>
                </a:cubicBezTo>
                <a:cubicBezTo>
                  <a:pt x="97429" y="70804"/>
                  <a:pt x="99394" y="66434"/>
                  <a:pt x="101323" y="62041"/>
                </a:cubicBezTo>
                <a:cubicBezTo>
                  <a:pt x="101348" y="62124"/>
                  <a:pt x="101424" y="62190"/>
                  <a:pt x="101509" y="62190"/>
                </a:cubicBezTo>
                <a:cubicBezTo>
                  <a:pt x="101546" y="62190"/>
                  <a:pt x="101584" y="62177"/>
                  <a:pt x="101620" y="62148"/>
                </a:cubicBezTo>
                <a:cubicBezTo>
                  <a:pt x="103216" y="60803"/>
                  <a:pt x="104585" y="59029"/>
                  <a:pt x="105954" y="57445"/>
                </a:cubicBezTo>
                <a:close/>
                <a:moveTo>
                  <a:pt x="95667" y="83758"/>
                </a:moveTo>
                <a:cubicBezTo>
                  <a:pt x="95477" y="84139"/>
                  <a:pt x="95298" y="84508"/>
                  <a:pt x="95108" y="84901"/>
                </a:cubicBezTo>
                <a:cubicBezTo>
                  <a:pt x="94179" y="85627"/>
                  <a:pt x="93226" y="86354"/>
                  <a:pt x="92310" y="87104"/>
                </a:cubicBezTo>
                <a:cubicBezTo>
                  <a:pt x="92429" y="86830"/>
                  <a:pt x="92548" y="86580"/>
                  <a:pt x="92667" y="86330"/>
                </a:cubicBezTo>
                <a:cubicBezTo>
                  <a:pt x="93703" y="85508"/>
                  <a:pt x="94703" y="84651"/>
                  <a:pt x="95667" y="83758"/>
                </a:cubicBezTo>
                <a:close/>
                <a:moveTo>
                  <a:pt x="64163" y="86127"/>
                </a:moveTo>
                <a:lnTo>
                  <a:pt x="64163" y="86127"/>
                </a:lnTo>
                <a:cubicBezTo>
                  <a:pt x="65223" y="86437"/>
                  <a:pt x="66283" y="86746"/>
                  <a:pt x="67295" y="87068"/>
                </a:cubicBezTo>
                <a:cubicBezTo>
                  <a:pt x="69974" y="87937"/>
                  <a:pt x="72664" y="88794"/>
                  <a:pt x="75343" y="89663"/>
                </a:cubicBezTo>
                <a:cubicBezTo>
                  <a:pt x="75486" y="89783"/>
                  <a:pt x="75653" y="89890"/>
                  <a:pt x="75819" y="89985"/>
                </a:cubicBezTo>
                <a:cubicBezTo>
                  <a:pt x="73986" y="89378"/>
                  <a:pt x="72140" y="88771"/>
                  <a:pt x="70307" y="88175"/>
                </a:cubicBezTo>
                <a:cubicBezTo>
                  <a:pt x="68259" y="87508"/>
                  <a:pt x="66199" y="86818"/>
                  <a:pt x="64163" y="86127"/>
                </a:cubicBezTo>
                <a:close/>
                <a:moveTo>
                  <a:pt x="54841" y="76233"/>
                </a:moveTo>
                <a:cubicBezTo>
                  <a:pt x="60103" y="77710"/>
                  <a:pt x="65354" y="79186"/>
                  <a:pt x="70605" y="80674"/>
                </a:cubicBezTo>
                <a:cubicBezTo>
                  <a:pt x="73569" y="81508"/>
                  <a:pt x="76558" y="82294"/>
                  <a:pt x="79499" y="83246"/>
                </a:cubicBezTo>
                <a:cubicBezTo>
                  <a:pt x="83142" y="84401"/>
                  <a:pt x="87857" y="85758"/>
                  <a:pt x="90750" y="88401"/>
                </a:cubicBezTo>
                <a:cubicBezTo>
                  <a:pt x="90274" y="88794"/>
                  <a:pt x="89809" y="89199"/>
                  <a:pt x="89357" y="89616"/>
                </a:cubicBezTo>
                <a:cubicBezTo>
                  <a:pt x="89234" y="89748"/>
                  <a:pt x="89381" y="89978"/>
                  <a:pt x="89578" y="89978"/>
                </a:cubicBezTo>
                <a:cubicBezTo>
                  <a:pt x="89629" y="89978"/>
                  <a:pt x="89684" y="89962"/>
                  <a:pt x="89738" y="89925"/>
                </a:cubicBezTo>
                <a:cubicBezTo>
                  <a:pt x="91369" y="88818"/>
                  <a:pt x="92905" y="87532"/>
                  <a:pt x="94441" y="86270"/>
                </a:cubicBezTo>
                <a:lnTo>
                  <a:pt x="94441" y="86270"/>
                </a:lnTo>
                <a:cubicBezTo>
                  <a:pt x="94262" y="86639"/>
                  <a:pt x="94084" y="86996"/>
                  <a:pt x="93881" y="87366"/>
                </a:cubicBezTo>
                <a:cubicBezTo>
                  <a:pt x="93868" y="87363"/>
                  <a:pt x="93854" y="87361"/>
                  <a:pt x="93840" y="87361"/>
                </a:cubicBezTo>
                <a:cubicBezTo>
                  <a:pt x="93790" y="87361"/>
                  <a:pt x="93737" y="87379"/>
                  <a:pt x="93691" y="87425"/>
                </a:cubicBezTo>
                <a:cubicBezTo>
                  <a:pt x="92310" y="88842"/>
                  <a:pt x="90762" y="89997"/>
                  <a:pt x="89274" y="91271"/>
                </a:cubicBezTo>
                <a:cubicBezTo>
                  <a:pt x="81487" y="88592"/>
                  <a:pt x="73736" y="85830"/>
                  <a:pt x="66021" y="82948"/>
                </a:cubicBezTo>
                <a:cubicBezTo>
                  <a:pt x="64878" y="82520"/>
                  <a:pt x="63723" y="82067"/>
                  <a:pt x="62568" y="81639"/>
                </a:cubicBezTo>
                <a:cubicBezTo>
                  <a:pt x="63294" y="81031"/>
                  <a:pt x="63913" y="80269"/>
                  <a:pt x="64389" y="79472"/>
                </a:cubicBezTo>
                <a:cubicBezTo>
                  <a:pt x="64442" y="79384"/>
                  <a:pt x="64360" y="79284"/>
                  <a:pt x="64284" y="79284"/>
                </a:cubicBezTo>
                <a:cubicBezTo>
                  <a:pt x="64256" y="79284"/>
                  <a:pt x="64230" y="79297"/>
                  <a:pt x="64211" y="79329"/>
                </a:cubicBezTo>
                <a:cubicBezTo>
                  <a:pt x="63663" y="80222"/>
                  <a:pt x="62973" y="80901"/>
                  <a:pt x="62187" y="81496"/>
                </a:cubicBezTo>
                <a:cubicBezTo>
                  <a:pt x="61794" y="81341"/>
                  <a:pt x="61413" y="81198"/>
                  <a:pt x="61008" y="81043"/>
                </a:cubicBezTo>
                <a:lnTo>
                  <a:pt x="61282" y="80781"/>
                </a:lnTo>
                <a:cubicBezTo>
                  <a:pt x="61818" y="80246"/>
                  <a:pt x="62306" y="79674"/>
                  <a:pt x="62770" y="79091"/>
                </a:cubicBezTo>
                <a:cubicBezTo>
                  <a:pt x="62855" y="78988"/>
                  <a:pt x="62758" y="78874"/>
                  <a:pt x="62651" y="78874"/>
                </a:cubicBezTo>
                <a:cubicBezTo>
                  <a:pt x="62609" y="78874"/>
                  <a:pt x="62566" y="78892"/>
                  <a:pt x="62532" y="78936"/>
                </a:cubicBezTo>
                <a:cubicBezTo>
                  <a:pt x="61984" y="79555"/>
                  <a:pt x="61425" y="80139"/>
                  <a:pt x="60830" y="80698"/>
                </a:cubicBezTo>
                <a:cubicBezTo>
                  <a:pt x="60758" y="80781"/>
                  <a:pt x="60687" y="80841"/>
                  <a:pt x="60591" y="80912"/>
                </a:cubicBezTo>
                <a:cubicBezTo>
                  <a:pt x="60246" y="80781"/>
                  <a:pt x="59901" y="80639"/>
                  <a:pt x="59556" y="80520"/>
                </a:cubicBezTo>
                <a:cubicBezTo>
                  <a:pt x="59377" y="80460"/>
                  <a:pt x="59198" y="80389"/>
                  <a:pt x="59008" y="80329"/>
                </a:cubicBezTo>
                <a:cubicBezTo>
                  <a:pt x="59413" y="79888"/>
                  <a:pt x="59782" y="79388"/>
                  <a:pt x="60115" y="78936"/>
                </a:cubicBezTo>
                <a:cubicBezTo>
                  <a:pt x="60209" y="78790"/>
                  <a:pt x="60081" y="78651"/>
                  <a:pt x="59954" y="78651"/>
                </a:cubicBezTo>
                <a:cubicBezTo>
                  <a:pt x="59904" y="78651"/>
                  <a:pt x="59854" y="78672"/>
                  <a:pt x="59817" y="78722"/>
                </a:cubicBezTo>
                <a:cubicBezTo>
                  <a:pt x="59425" y="79257"/>
                  <a:pt x="58996" y="79722"/>
                  <a:pt x="58555" y="80186"/>
                </a:cubicBezTo>
                <a:cubicBezTo>
                  <a:pt x="57996" y="80008"/>
                  <a:pt x="57436" y="79829"/>
                  <a:pt x="56865" y="79650"/>
                </a:cubicBezTo>
                <a:cubicBezTo>
                  <a:pt x="57270" y="79150"/>
                  <a:pt x="57627" y="78650"/>
                  <a:pt x="57984" y="78162"/>
                </a:cubicBezTo>
                <a:cubicBezTo>
                  <a:pt x="58061" y="78051"/>
                  <a:pt x="57960" y="77934"/>
                  <a:pt x="57857" y="77934"/>
                </a:cubicBezTo>
                <a:cubicBezTo>
                  <a:pt x="57817" y="77934"/>
                  <a:pt x="57776" y="77952"/>
                  <a:pt x="57746" y="77995"/>
                </a:cubicBezTo>
                <a:cubicBezTo>
                  <a:pt x="57365" y="78531"/>
                  <a:pt x="56924" y="79031"/>
                  <a:pt x="56496" y="79531"/>
                </a:cubicBezTo>
                <a:cubicBezTo>
                  <a:pt x="56186" y="79424"/>
                  <a:pt x="55877" y="79305"/>
                  <a:pt x="55579" y="79186"/>
                </a:cubicBezTo>
                <a:cubicBezTo>
                  <a:pt x="55841" y="78769"/>
                  <a:pt x="56067" y="78305"/>
                  <a:pt x="56246" y="77864"/>
                </a:cubicBezTo>
                <a:cubicBezTo>
                  <a:pt x="56260" y="77813"/>
                  <a:pt x="56229" y="77784"/>
                  <a:pt x="56195" y="77784"/>
                </a:cubicBezTo>
                <a:cubicBezTo>
                  <a:pt x="56174" y="77784"/>
                  <a:pt x="56152" y="77794"/>
                  <a:pt x="56138" y="77817"/>
                </a:cubicBezTo>
                <a:cubicBezTo>
                  <a:pt x="55912" y="78281"/>
                  <a:pt x="55650" y="78698"/>
                  <a:pt x="55353" y="79091"/>
                </a:cubicBezTo>
                <a:cubicBezTo>
                  <a:pt x="54995" y="78948"/>
                  <a:pt x="54650" y="78793"/>
                  <a:pt x="54341" y="78638"/>
                </a:cubicBezTo>
                <a:cubicBezTo>
                  <a:pt x="54698" y="78234"/>
                  <a:pt x="55043" y="77781"/>
                  <a:pt x="55341" y="77388"/>
                </a:cubicBezTo>
                <a:cubicBezTo>
                  <a:pt x="55429" y="77265"/>
                  <a:pt x="55308" y="77129"/>
                  <a:pt x="55187" y="77129"/>
                </a:cubicBezTo>
                <a:cubicBezTo>
                  <a:pt x="55144" y="77129"/>
                  <a:pt x="55101" y="77145"/>
                  <a:pt x="55067" y="77186"/>
                </a:cubicBezTo>
                <a:cubicBezTo>
                  <a:pt x="54757" y="77602"/>
                  <a:pt x="54424" y="78007"/>
                  <a:pt x="54067" y="78376"/>
                </a:cubicBezTo>
                <a:lnTo>
                  <a:pt x="54007" y="78436"/>
                </a:lnTo>
                <a:cubicBezTo>
                  <a:pt x="53924" y="78376"/>
                  <a:pt x="53817" y="78341"/>
                  <a:pt x="53733" y="78281"/>
                </a:cubicBezTo>
                <a:cubicBezTo>
                  <a:pt x="53614" y="78186"/>
                  <a:pt x="53495" y="78079"/>
                  <a:pt x="53388" y="77960"/>
                </a:cubicBezTo>
                <a:cubicBezTo>
                  <a:pt x="53876" y="77400"/>
                  <a:pt x="54353" y="76817"/>
                  <a:pt x="54829" y="76257"/>
                </a:cubicBezTo>
                <a:cubicBezTo>
                  <a:pt x="54829" y="76257"/>
                  <a:pt x="54829" y="76233"/>
                  <a:pt x="54841" y="76233"/>
                </a:cubicBezTo>
                <a:close/>
                <a:moveTo>
                  <a:pt x="93286" y="88592"/>
                </a:moveTo>
                <a:lnTo>
                  <a:pt x="93286" y="88592"/>
                </a:lnTo>
                <a:cubicBezTo>
                  <a:pt x="93048" y="89056"/>
                  <a:pt x="92810" y="89533"/>
                  <a:pt x="92572" y="90009"/>
                </a:cubicBezTo>
                <a:cubicBezTo>
                  <a:pt x="91881" y="90568"/>
                  <a:pt x="91143" y="91104"/>
                  <a:pt x="90428" y="91652"/>
                </a:cubicBezTo>
                <a:cubicBezTo>
                  <a:pt x="90286" y="91616"/>
                  <a:pt x="90155" y="91557"/>
                  <a:pt x="90000" y="91509"/>
                </a:cubicBezTo>
                <a:cubicBezTo>
                  <a:pt x="91190" y="90676"/>
                  <a:pt x="92274" y="89628"/>
                  <a:pt x="93286" y="88592"/>
                </a:cubicBezTo>
                <a:close/>
                <a:moveTo>
                  <a:pt x="61711" y="82234"/>
                </a:moveTo>
                <a:cubicBezTo>
                  <a:pt x="63270" y="82817"/>
                  <a:pt x="64830" y="83413"/>
                  <a:pt x="66402" y="83996"/>
                </a:cubicBezTo>
                <a:cubicBezTo>
                  <a:pt x="73772" y="86723"/>
                  <a:pt x="81189" y="89354"/>
                  <a:pt x="88654" y="91830"/>
                </a:cubicBezTo>
                <a:cubicBezTo>
                  <a:pt x="88631" y="91830"/>
                  <a:pt x="88631" y="91866"/>
                  <a:pt x="88631" y="91890"/>
                </a:cubicBezTo>
                <a:cubicBezTo>
                  <a:pt x="82868" y="89842"/>
                  <a:pt x="77034" y="87949"/>
                  <a:pt x="71295" y="85877"/>
                </a:cubicBezTo>
                <a:cubicBezTo>
                  <a:pt x="68223" y="84770"/>
                  <a:pt x="65163" y="83639"/>
                  <a:pt x="62092" y="82508"/>
                </a:cubicBezTo>
                <a:cubicBezTo>
                  <a:pt x="61913" y="82448"/>
                  <a:pt x="61734" y="82365"/>
                  <a:pt x="61556" y="82305"/>
                </a:cubicBezTo>
                <a:cubicBezTo>
                  <a:pt x="61603" y="82282"/>
                  <a:pt x="61651" y="82270"/>
                  <a:pt x="61711" y="82234"/>
                </a:cubicBezTo>
                <a:close/>
                <a:moveTo>
                  <a:pt x="91881" y="91390"/>
                </a:moveTo>
                <a:cubicBezTo>
                  <a:pt x="91774" y="91616"/>
                  <a:pt x="91667" y="91819"/>
                  <a:pt x="91560" y="92045"/>
                </a:cubicBezTo>
                <a:cubicBezTo>
                  <a:pt x="91464" y="92009"/>
                  <a:pt x="91369" y="91973"/>
                  <a:pt x="91262" y="91938"/>
                </a:cubicBezTo>
                <a:cubicBezTo>
                  <a:pt x="91476" y="91759"/>
                  <a:pt x="91679" y="91580"/>
                  <a:pt x="91881" y="91390"/>
                </a:cubicBezTo>
                <a:close/>
                <a:moveTo>
                  <a:pt x="89226" y="92009"/>
                </a:moveTo>
                <a:cubicBezTo>
                  <a:pt x="89393" y="92057"/>
                  <a:pt x="89559" y="92116"/>
                  <a:pt x="89714" y="92176"/>
                </a:cubicBezTo>
                <a:cubicBezTo>
                  <a:pt x="89690" y="92211"/>
                  <a:pt x="89655" y="92223"/>
                  <a:pt x="89631" y="92247"/>
                </a:cubicBezTo>
                <a:lnTo>
                  <a:pt x="89143" y="92069"/>
                </a:lnTo>
                <a:cubicBezTo>
                  <a:pt x="89166" y="92057"/>
                  <a:pt x="89202" y="92033"/>
                  <a:pt x="89226" y="92009"/>
                </a:cubicBezTo>
                <a:close/>
                <a:moveTo>
                  <a:pt x="91821" y="92902"/>
                </a:moveTo>
                <a:cubicBezTo>
                  <a:pt x="91811" y="92921"/>
                  <a:pt x="91800" y="92940"/>
                  <a:pt x="91790" y="92958"/>
                </a:cubicBezTo>
                <a:lnTo>
                  <a:pt x="91790" y="92958"/>
                </a:lnTo>
                <a:cubicBezTo>
                  <a:pt x="91789" y="92952"/>
                  <a:pt x="91788" y="92945"/>
                  <a:pt x="91786" y="92938"/>
                </a:cubicBezTo>
                <a:lnTo>
                  <a:pt x="91786" y="92902"/>
                </a:lnTo>
                <a:close/>
                <a:moveTo>
                  <a:pt x="90631" y="92485"/>
                </a:moveTo>
                <a:cubicBezTo>
                  <a:pt x="90881" y="92569"/>
                  <a:pt x="91119" y="92640"/>
                  <a:pt x="91357" y="92711"/>
                </a:cubicBezTo>
                <a:cubicBezTo>
                  <a:pt x="91417" y="92831"/>
                  <a:pt x="91536" y="92902"/>
                  <a:pt x="91679" y="92926"/>
                </a:cubicBezTo>
                <a:cubicBezTo>
                  <a:pt x="91658" y="92968"/>
                  <a:pt x="91711" y="93006"/>
                  <a:pt x="91751" y="93006"/>
                </a:cubicBezTo>
                <a:cubicBezTo>
                  <a:pt x="91756" y="93006"/>
                  <a:pt x="91761" y="93005"/>
                  <a:pt x="91766" y="93003"/>
                </a:cubicBezTo>
                <a:lnTo>
                  <a:pt x="91766" y="93003"/>
                </a:lnTo>
                <a:cubicBezTo>
                  <a:pt x="91696" y="93137"/>
                  <a:pt x="91635" y="93272"/>
                  <a:pt x="91560" y="93414"/>
                </a:cubicBezTo>
                <a:cubicBezTo>
                  <a:pt x="91560" y="93152"/>
                  <a:pt x="91429" y="92902"/>
                  <a:pt x="91107" y="92783"/>
                </a:cubicBezTo>
                <a:cubicBezTo>
                  <a:pt x="90905" y="92711"/>
                  <a:pt x="90714" y="92652"/>
                  <a:pt x="90524" y="92581"/>
                </a:cubicBezTo>
                <a:cubicBezTo>
                  <a:pt x="90548" y="92545"/>
                  <a:pt x="90595" y="92521"/>
                  <a:pt x="90631" y="92485"/>
                </a:cubicBezTo>
                <a:close/>
                <a:moveTo>
                  <a:pt x="82213" y="92128"/>
                </a:moveTo>
                <a:lnTo>
                  <a:pt x="82213" y="92128"/>
                </a:lnTo>
                <a:cubicBezTo>
                  <a:pt x="82487" y="92188"/>
                  <a:pt x="82749" y="92247"/>
                  <a:pt x="83023" y="92330"/>
                </a:cubicBezTo>
                <a:cubicBezTo>
                  <a:pt x="83189" y="92366"/>
                  <a:pt x="84487" y="92962"/>
                  <a:pt x="85964" y="93604"/>
                </a:cubicBezTo>
                <a:cubicBezTo>
                  <a:pt x="84416" y="93021"/>
                  <a:pt x="82999" y="92450"/>
                  <a:pt x="82213" y="92128"/>
                </a:cubicBezTo>
                <a:close/>
                <a:moveTo>
                  <a:pt x="91071" y="94390"/>
                </a:moveTo>
                <a:cubicBezTo>
                  <a:pt x="91059" y="94438"/>
                  <a:pt x="91059" y="94450"/>
                  <a:pt x="91048" y="94474"/>
                </a:cubicBezTo>
                <a:cubicBezTo>
                  <a:pt x="91024" y="94438"/>
                  <a:pt x="91012" y="94426"/>
                  <a:pt x="91000" y="94414"/>
                </a:cubicBezTo>
                <a:cubicBezTo>
                  <a:pt x="91024" y="94414"/>
                  <a:pt x="91048" y="94390"/>
                  <a:pt x="91071" y="94390"/>
                </a:cubicBezTo>
                <a:close/>
                <a:moveTo>
                  <a:pt x="92453" y="94914"/>
                </a:moveTo>
                <a:cubicBezTo>
                  <a:pt x="92476" y="95045"/>
                  <a:pt x="92512" y="95164"/>
                  <a:pt x="92595" y="95259"/>
                </a:cubicBezTo>
                <a:cubicBezTo>
                  <a:pt x="92475" y="95293"/>
                  <a:pt x="92327" y="95308"/>
                  <a:pt x="92158" y="95308"/>
                </a:cubicBezTo>
                <a:cubicBezTo>
                  <a:pt x="92027" y="95308"/>
                  <a:pt x="91882" y="95299"/>
                  <a:pt x="91726" y="95283"/>
                </a:cubicBezTo>
                <a:cubicBezTo>
                  <a:pt x="91881" y="95283"/>
                  <a:pt x="92024" y="95248"/>
                  <a:pt x="92143" y="95164"/>
                </a:cubicBezTo>
                <a:cubicBezTo>
                  <a:pt x="92250" y="95093"/>
                  <a:pt x="92357" y="95009"/>
                  <a:pt x="92453" y="94914"/>
                </a:cubicBezTo>
                <a:close/>
                <a:moveTo>
                  <a:pt x="97917" y="86639"/>
                </a:moveTo>
                <a:cubicBezTo>
                  <a:pt x="96501" y="89616"/>
                  <a:pt x="95072" y="92592"/>
                  <a:pt x="93679" y="95557"/>
                </a:cubicBezTo>
                <a:cubicBezTo>
                  <a:pt x="93667" y="95486"/>
                  <a:pt x="93631" y="95426"/>
                  <a:pt x="93584" y="95367"/>
                </a:cubicBezTo>
                <a:cubicBezTo>
                  <a:pt x="93667" y="95307"/>
                  <a:pt x="93738" y="95212"/>
                  <a:pt x="93774" y="95093"/>
                </a:cubicBezTo>
                <a:cubicBezTo>
                  <a:pt x="95167" y="92283"/>
                  <a:pt x="96536" y="89449"/>
                  <a:pt x="97917" y="86639"/>
                </a:cubicBezTo>
                <a:close/>
                <a:moveTo>
                  <a:pt x="31417" y="0"/>
                </a:moveTo>
                <a:cubicBezTo>
                  <a:pt x="31339" y="0"/>
                  <a:pt x="31260" y="40"/>
                  <a:pt x="31231" y="129"/>
                </a:cubicBezTo>
                <a:cubicBezTo>
                  <a:pt x="31207" y="129"/>
                  <a:pt x="31207" y="105"/>
                  <a:pt x="31195" y="105"/>
                </a:cubicBezTo>
                <a:cubicBezTo>
                  <a:pt x="31160" y="75"/>
                  <a:pt x="31121" y="62"/>
                  <a:pt x="31082" y="62"/>
                </a:cubicBezTo>
                <a:cubicBezTo>
                  <a:pt x="30922" y="62"/>
                  <a:pt x="30763" y="283"/>
                  <a:pt x="30897" y="426"/>
                </a:cubicBezTo>
                <a:cubicBezTo>
                  <a:pt x="30957" y="486"/>
                  <a:pt x="31016" y="522"/>
                  <a:pt x="31064" y="581"/>
                </a:cubicBezTo>
                <a:cubicBezTo>
                  <a:pt x="30492" y="2391"/>
                  <a:pt x="29945" y="4189"/>
                  <a:pt x="29397" y="5987"/>
                </a:cubicBezTo>
                <a:cubicBezTo>
                  <a:pt x="29397" y="5987"/>
                  <a:pt x="29397" y="5975"/>
                  <a:pt x="29385" y="5975"/>
                </a:cubicBezTo>
                <a:cubicBezTo>
                  <a:pt x="27909" y="5606"/>
                  <a:pt x="26825" y="4784"/>
                  <a:pt x="25825" y="3653"/>
                </a:cubicBezTo>
                <a:cubicBezTo>
                  <a:pt x="25763" y="3579"/>
                  <a:pt x="25689" y="3548"/>
                  <a:pt x="25618" y="3548"/>
                </a:cubicBezTo>
                <a:cubicBezTo>
                  <a:pt x="25414" y="3548"/>
                  <a:pt x="25229" y="3799"/>
                  <a:pt x="25397" y="4010"/>
                </a:cubicBezTo>
                <a:lnTo>
                  <a:pt x="25408" y="4022"/>
                </a:lnTo>
                <a:cubicBezTo>
                  <a:pt x="19860" y="20155"/>
                  <a:pt x="15610" y="36812"/>
                  <a:pt x="10657" y="53135"/>
                </a:cubicBezTo>
                <a:cubicBezTo>
                  <a:pt x="10580" y="53423"/>
                  <a:pt x="10819" y="53625"/>
                  <a:pt x="11040" y="53625"/>
                </a:cubicBezTo>
                <a:cubicBezTo>
                  <a:pt x="11093" y="53625"/>
                  <a:pt x="11146" y="53613"/>
                  <a:pt x="11192" y="53588"/>
                </a:cubicBezTo>
                <a:cubicBezTo>
                  <a:pt x="17324" y="57017"/>
                  <a:pt x="23968" y="59684"/>
                  <a:pt x="30338" y="62613"/>
                </a:cubicBezTo>
                <a:cubicBezTo>
                  <a:pt x="36267" y="65339"/>
                  <a:pt x="42411" y="67827"/>
                  <a:pt x="47661" y="71721"/>
                </a:cubicBezTo>
                <a:cubicBezTo>
                  <a:pt x="47578" y="71721"/>
                  <a:pt x="47506" y="71745"/>
                  <a:pt x="47435" y="71757"/>
                </a:cubicBezTo>
                <a:cubicBezTo>
                  <a:pt x="40494" y="68613"/>
                  <a:pt x="33564" y="65458"/>
                  <a:pt x="26623" y="62339"/>
                </a:cubicBezTo>
                <a:cubicBezTo>
                  <a:pt x="23277" y="60839"/>
                  <a:pt x="19920" y="59303"/>
                  <a:pt x="16407" y="58219"/>
                </a:cubicBezTo>
                <a:cubicBezTo>
                  <a:pt x="14931" y="57755"/>
                  <a:pt x="13407" y="57540"/>
                  <a:pt x="11954" y="57112"/>
                </a:cubicBezTo>
                <a:cubicBezTo>
                  <a:pt x="11049" y="56850"/>
                  <a:pt x="9264" y="56636"/>
                  <a:pt x="8847" y="55600"/>
                </a:cubicBezTo>
                <a:cubicBezTo>
                  <a:pt x="8573" y="54957"/>
                  <a:pt x="9573" y="52826"/>
                  <a:pt x="9752" y="52183"/>
                </a:cubicBezTo>
                <a:cubicBezTo>
                  <a:pt x="13193" y="39050"/>
                  <a:pt x="16741" y="25548"/>
                  <a:pt x="18967" y="12047"/>
                </a:cubicBezTo>
                <a:cubicBezTo>
                  <a:pt x="19098" y="11821"/>
                  <a:pt x="19217" y="11618"/>
                  <a:pt x="19348" y="11392"/>
                </a:cubicBezTo>
                <a:cubicBezTo>
                  <a:pt x="19467" y="11201"/>
                  <a:pt x="19301" y="10987"/>
                  <a:pt x="19122" y="10987"/>
                </a:cubicBezTo>
                <a:cubicBezTo>
                  <a:pt x="19360" y="9475"/>
                  <a:pt x="19586" y="7939"/>
                  <a:pt x="19801" y="6427"/>
                </a:cubicBezTo>
                <a:cubicBezTo>
                  <a:pt x="20253" y="6725"/>
                  <a:pt x="20813" y="6903"/>
                  <a:pt x="21265" y="7201"/>
                </a:cubicBezTo>
                <a:cubicBezTo>
                  <a:pt x="21848" y="7558"/>
                  <a:pt x="22372" y="7987"/>
                  <a:pt x="22896" y="8415"/>
                </a:cubicBezTo>
                <a:cubicBezTo>
                  <a:pt x="22946" y="8455"/>
                  <a:pt x="22996" y="8472"/>
                  <a:pt x="23044" y="8472"/>
                </a:cubicBezTo>
                <a:cubicBezTo>
                  <a:pt x="23225" y="8472"/>
                  <a:pt x="23362" y="8226"/>
                  <a:pt x="23230" y="8046"/>
                </a:cubicBezTo>
                <a:cubicBezTo>
                  <a:pt x="22513" y="7064"/>
                  <a:pt x="21035" y="5769"/>
                  <a:pt x="19719" y="5769"/>
                </a:cubicBezTo>
                <a:cubicBezTo>
                  <a:pt x="19678" y="5769"/>
                  <a:pt x="19638" y="5770"/>
                  <a:pt x="19598" y="5772"/>
                </a:cubicBezTo>
                <a:cubicBezTo>
                  <a:pt x="19360" y="5784"/>
                  <a:pt x="19360" y="6082"/>
                  <a:pt x="19503" y="6213"/>
                </a:cubicBezTo>
                <a:cubicBezTo>
                  <a:pt x="19515" y="6225"/>
                  <a:pt x="19527" y="6225"/>
                  <a:pt x="19539" y="6248"/>
                </a:cubicBezTo>
                <a:cubicBezTo>
                  <a:pt x="19396" y="6808"/>
                  <a:pt x="19265" y="7368"/>
                  <a:pt x="19122" y="7939"/>
                </a:cubicBezTo>
                <a:cubicBezTo>
                  <a:pt x="19098" y="7880"/>
                  <a:pt x="19050" y="7820"/>
                  <a:pt x="19027" y="7761"/>
                </a:cubicBezTo>
                <a:cubicBezTo>
                  <a:pt x="18974" y="7666"/>
                  <a:pt x="18894" y="7627"/>
                  <a:pt x="18795" y="7627"/>
                </a:cubicBezTo>
                <a:cubicBezTo>
                  <a:pt x="18781" y="7627"/>
                  <a:pt x="18767" y="7628"/>
                  <a:pt x="18753" y="7630"/>
                </a:cubicBezTo>
                <a:cubicBezTo>
                  <a:pt x="18408" y="7653"/>
                  <a:pt x="18110" y="7796"/>
                  <a:pt x="17848" y="7987"/>
                </a:cubicBezTo>
                <a:cubicBezTo>
                  <a:pt x="17669" y="7975"/>
                  <a:pt x="17503" y="7951"/>
                  <a:pt x="17324" y="7927"/>
                </a:cubicBezTo>
                <a:cubicBezTo>
                  <a:pt x="16698" y="7811"/>
                  <a:pt x="16084" y="7402"/>
                  <a:pt x="15459" y="7402"/>
                </a:cubicBezTo>
                <a:cubicBezTo>
                  <a:pt x="15442" y="7402"/>
                  <a:pt x="15424" y="7403"/>
                  <a:pt x="15407" y="7403"/>
                </a:cubicBezTo>
                <a:cubicBezTo>
                  <a:pt x="15300" y="7403"/>
                  <a:pt x="15229" y="7463"/>
                  <a:pt x="15181" y="7522"/>
                </a:cubicBezTo>
                <a:cubicBezTo>
                  <a:pt x="15217" y="7380"/>
                  <a:pt x="15240" y="7225"/>
                  <a:pt x="15252" y="7082"/>
                </a:cubicBezTo>
                <a:cubicBezTo>
                  <a:pt x="15267" y="7018"/>
                  <a:pt x="15217" y="6979"/>
                  <a:pt x="15164" y="6979"/>
                </a:cubicBezTo>
                <a:cubicBezTo>
                  <a:pt x="15129" y="6979"/>
                  <a:pt x="15093" y="6996"/>
                  <a:pt x="15074" y="7034"/>
                </a:cubicBezTo>
                <a:cubicBezTo>
                  <a:pt x="11883" y="15690"/>
                  <a:pt x="10097" y="25060"/>
                  <a:pt x="7751" y="33990"/>
                </a:cubicBezTo>
                <a:cubicBezTo>
                  <a:pt x="5465" y="42777"/>
                  <a:pt x="3132" y="51564"/>
                  <a:pt x="834" y="60362"/>
                </a:cubicBezTo>
                <a:cubicBezTo>
                  <a:pt x="572" y="60898"/>
                  <a:pt x="298" y="61446"/>
                  <a:pt x="72" y="61993"/>
                </a:cubicBezTo>
                <a:cubicBezTo>
                  <a:pt x="0" y="62172"/>
                  <a:pt x="120" y="62363"/>
                  <a:pt x="286" y="62422"/>
                </a:cubicBezTo>
                <a:cubicBezTo>
                  <a:pt x="7037" y="65268"/>
                  <a:pt x="13978" y="67744"/>
                  <a:pt x="20825" y="70340"/>
                </a:cubicBezTo>
                <a:cubicBezTo>
                  <a:pt x="27599" y="72911"/>
                  <a:pt x="34445" y="76209"/>
                  <a:pt x="41446" y="78043"/>
                </a:cubicBezTo>
                <a:cubicBezTo>
                  <a:pt x="41477" y="78051"/>
                  <a:pt x="41505" y="78055"/>
                  <a:pt x="41532" y="78055"/>
                </a:cubicBezTo>
                <a:cubicBezTo>
                  <a:pt x="41746" y="78055"/>
                  <a:pt x="41839" y="77821"/>
                  <a:pt x="41744" y="77662"/>
                </a:cubicBezTo>
                <a:lnTo>
                  <a:pt x="41744" y="77662"/>
                </a:lnTo>
                <a:lnTo>
                  <a:pt x="42018" y="77757"/>
                </a:lnTo>
                <a:cubicBezTo>
                  <a:pt x="42018" y="77781"/>
                  <a:pt x="42018" y="77817"/>
                  <a:pt x="42041" y="77829"/>
                </a:cubicBezTo>
                <a:cubicBezTo>
                  <a:pt x="42458" y="78222"/>
                  <a:pt x="42911" y="78555"/>
                  <a:pt x="43375" y="78841"/>
                </a:cubicBezTo>
                <a:cubicBezTo>
                  <a:pt x="44488" y="81013"/>
                  <a:pt x="47024" y="82582"/>
                  <a:pt x="49457" y="82582"/>
                </a:cubicBezTo>
                <a:cubicBezTo>
                  <a:pt x="49758" y="82582"/>
                  <a:pt x="50057" y="82558"/>
                  <a:pt x="50352" y="82508"/>
                </a:cubicBezTo>
                <a:cubicBezTo>
                  <a:pt x="50622" y="82544"/>
                  <a:pt x="50896" y="82558"/>
                  <a:pt x="51175" y="82558"/>
                </a:cubicBezTo>
                <a:cubicBezTo>
                  <a:pt x="51351" y="82558"/>
                  <a:pt x="51529" y="82553"/>
                  <a:pt x="51709" y="82544"/>
                </a:cubicBezTo>
                <a:cubicBezTo>
                  <a:pt x="51793" y="82603"/>
                  <a:pt x="51900" y="82663"/>
                  <a:pt x="51983" y="82746"/>
                </a:cubicBezTo>
                <a:cubicBezTo>
                  <a:pt x="51924" y="82853"/>
                  <a:pt x="51959" y="83020"/>
                  <a:pt x="52126" y="83103"/>
                </a:cubicBezTo>
                <a:cubicBezTo>
                  <a:pt x="57020" y="85437"/>
                  <a:pt x="62389" y="87068"/>
                  <a:pt x="67664" y="88759"/>
                </a:cubicBezTo>
                <a:cubicBezTo>
                  <a:pt x="67926" y="88842"/>
                  <a:pt x="68211" y="88937"/>
                  <a:pt x="68473" y="89032"/>
                </a:cubicBezTo>
                <a:cubicBezTo>
                  <a:pt x="71807" y="90187"/>
                  <a:pt x="75141" y="91307"/>
                  <a:pt x="78498" y="92461"/>
                </a:cubicBezTo>
                <a:cubicBezTo>
                  <a:pt x="83535" y="94247"/>
                  <a:pt x="88583" y="96045"/>
                  <a:pt x="93691" y="97629"/>
                </a:cubicBezTo>
                <a:cubicBezTo>
                  <a:pt x="93721" y="97635"/>
                  <a:pt x="93753" y="97639"/>
                  <a:pt x="93785" y="97639"/>
                </a:cubicBezTo>
                <a:cubicBezTo>
                  <a:pt x="93930" y="97639"/>
                  <a:pt x="94080" y="97570"/>
                  <a:pt x="94119" y="97414"/>
                </a:cubicBezTo>
                <a:cubicBezTo>
                  <a:pt x="94298" y="96831"/>
                  <a:pt x="94453" y="96260"/>
                  <a:pt x="94584" y="95676"/>
                </a:cubicBezTo>
                <a:cubicBezTo>
                  <a:pt x="98489" y="87473"/>
                  <a:pt x="102359" y="79246"/>
                  <a:pt x="106240" y="71030"/>
                </a:cubicBezTo>
                <a:cubicBezTo>
                  <a:pt x="108800" y="65625"/>
                  <a:pt x="111622" y="60255"/>
                  <a:pt x="114170" y="54790"/>
                </a:cubicBezTo>
                <a:cubicBezTo>
                  <a:pt x="114300" y="54564"/>
                  <a:pt x="114420" y="54302"/>
                  <a:pt x="114515" y="54028"/>
                </a:cubicBezTo>
                <a:cubicBezTo>
                  <a:pt x="115777" y="51266"/>
                  <a:pt x="116956" y="48480"/>
                  <a:pt x="117980" y="45658"/>
                </a:cubicBezTo>
                <a:cubicBezTo>
                  <a:pt x="118005" y="45590"/>
                  <a:pt x="117939" y="45534"/>
                  <a:pt x="117878" y="45534"/>
                </a:cubicBezTo>
                <a:cubicBezTo>
                  <a:pt x="117853" y="45534"/>
                  <a:pt x="117830" y="45543"/>
                  <a:pt x="117813" y="45563"/>
                </a:cubicBezTo>
                <a:cubicBezTo>
                  <a:pt x="117741" y="45694"/>
                  <a:pt x="117670" y="45825"/>
                  <a:pt x="117587" y="45956"/>
                </a:cubicBezTo>
                <a:cubicBezTo>
                  <a:pt x="117610" y="45872"/>
                  <a:pt x="117575" y="45789"/>
                  <a:pt x="117503" y="45706"/>
                </a:cubicBezTo>
                <a:cubicBezTo>
                  <a:pt x="117456" y="45670"/>
                  <a:pt x="117384" y="45634"/>
                  <a:pt x="117325" y="45587"/>
                </a:cubicBezTo>
                <a:cubicBezTo>
                  <a:pt x="117297" y="45485"/>
                  <a:pt x="117219" y="45412"/>
                  <a:pt x="117130" y="45412"/>
                </a:cubicBezTo>
                <a:cubicBezTo>
                  <a:pt x="117104" y="45412"/>
                  <a:pt x="117078" y="45418"/>
                  <a:pt x="117051" y="45432"/>
                </a:cubicBezTo>
                <a:cubicBezTo>
                  <a:pt x="116622" y="45218"/>
                  <a:pt x="116098" y="45098"/>
                  <a:pt x="115682" y="44872"/>
                </a:cubicBezTo>
                <a:cubicBezTo>
                  <a:pt x="115539" y="44789"/>
                  <a:pt x="115384" y="44694"/>
                  <a:pt x="115241" y="44598"/>
                </a:cubicBezTo>
                <a:cubicBezTo>
                  <a:pt x="115170" y="44277"/>
                  <a:pt x="115027" y="43979"/>
                  <a:pt x="114777" y="43741"/>
                </a:cubicBezTo>
                <a:cubicBezTo>
                  <a:pt x="114725" y="43690"/>
                  <a:pt x="114670" y="43666"/>
                  <a:pt x="114609" y="43666"/>
                </a:cubicBezTo>
                <a:cubicBezTo>
                  <a:pt x="114572" y="43666"/>
                  <a:pt x="114532" y="43675"/>
                  <a:pt x="114491" y="43694"/>
                </a:cubicBezTo>
                <a:cubicBezTo>
                  <a:pt x="114431" y="43717"/>
                  <a:pt x="114360" y="43729"/>
                  <a:pt x="114300" y="43765"/>
                </a:cubicBezTo>
                <a:cubicBezTo>
                  <a:pt x="114562" y="43241"/>
                  <a:pt x="114824" y="42717"/>
                  <a:pt x="115074" y="42205"/>
                </a:cubicBezTo>
                <a:lnTo>
                  <a:pt x="115134" y="42205"/>
                </a:lnTo>
                <a:cubicBezTo>
                  <a:pt x="115313" y="42205"/>
                  <a:pt x="115503" y="41955"/>
                  <a:pt x="115348" y="41800"/>
                </a:cubicBezTo>
                <a:cubicBezTo>
                  <a:pt x="114740" y="41222"/>
                  <a:pt x="113717" y="41018"/>
                  <a:pt x="112735" y="41018"/>
                </a:cubicBezTo>
                <a:cubicBezTo>
                  <a:pt x="112140" y="41018"/>
                  <a:pt x="111560" y="41093"/>
                  <a:pt x="111098" y="41205"/>
                </a:cubicBezTo>
                <a:cubicBezTo>
                  <a:pt x="110836" y="41265"/>
                  <a:pt x="110824" y="41705"/>
                  <a:pt x="111133" y="41705"/>
                </a:cubicBezTo>
                <a:cubicBezTo>
                  <a:pt x="111550" y="41705"/>
                  <a:pt x="111955" y="41729"/>
                  <a:pt x="112372" y="41753"/>
                </a:cubicBezTo>
                <a:cubicBezTo>
                  <a:pt x="112336" y="41753"/>
                  <a:pt x="112288" y="41765"/>
                  <a:pt x="112276" y="41800"/>
                </a:cubicBezTo>
                <a:cubicBezTo>
                  <a:pt x="111133" y="43074"/>
                  <a:pt x="109871" y="44194"/>
                  <a:pt x="108574" y="45313"/>
                </a:cubicBezTo>
                <a:cubicBezTo>
                  <a:pt x="108538" y="45337"/>
                  <a:pt x="108538" y="45372"/>
                  <a:pt x="108526" y="45384"/>
                </a:cubicBezTo>
                <a:cubicBezTo>
                  <a:pt x="109717" y="42503"/>
                  <a:pt x="110895" y="39610"/>
                  <a:pt x="112014" y="36705"/>
                </a:cubicBezTo>
                <a:lnTo>
                  <a:pt x="112038" y="36705"/>
                </a:lnTo>
                <a:cubicBezTo>
                  <a:pt x="112380" y="36636"/>
                  <a:pt x="112318" y="36142"/>
                  <a:pt x="111978" y="36142"/>
                </a:cubicBezTo>
                <a:cubicBezTo>
                  <a:pt x="111963" y="36142"/>
                  <a:pt x="111947" y="36143"/>
                  <a:pt x="111931" y="36145"/>
                </a:cubicBezTo>
                <a:cubicBezTo>
                  <a:pt x="111452" y="36218"/>
                  <a:pt x="110990" y="36258"/>
                  <a:pt x="110536" y="36258"/>
                </a:cubicBezTo>
                <a:cubicBezTo>
                  <a:pt x="109580" y="36258"/>
                  <a:pt x="108665" y="36077"/>
                  <a:pt x="107728" y="35633"/>
                </a:cubicBezTo>
                <a:lnTo>
                  <a:pt x="107716" y="35633"/>
                </a:lnTo>
                <a:cubicBezTo>
                  <a:pt x="108443" y="33907"/>
                  <a:pt x="109169" y="32168"/>
                  <a:pt x="109895" y="30430"/>
                </a:cubicBezTo>
                <a:cubicBezTo>
                  <a:pt x="109979" y="30430"/>
                  <a:pt x="110062" y="30418"/>
                  <a:pt x="110133" y="30418"/>
                </a:cubicBezTo>
                <a:cubicBezTo>
                  <a:pt x="110371" y="30394"/>
                  <a:pt x="110360" y="29978"/>
                  <a:pt x="110121" y="29978"/>
                </a:cubicBezTo>
                <a:lnTo>
                  <a:pt x="110098" y="29978"/>
                </a:lnTo>
                <a:cubicBezTo>
                  <a:pt x="110147" y="29838"/>
                  <a:pt x="110009" y="29715"/>
                  <a:pt x="109884" y="29715"/>
                </a:cubicBezTo>
                <a:cubicBezTo>
                  <a:pt x="109827" y="29715"/>
                  <a:pt x="109774" y="29740"/>
                  <a:pt x="109740" y="29799"/>
                </a:cubicBezTo>
                <a:lnTo>
                  <a:pt x="109645" y="29978"/>
                </a:lnTo>
                <a:cubicBezTo>
                  <a:pt x="109163" y="29984"/>
                  <a:pt x="108681" y="29987"/>
                  <a:pt x="108199" y="29987"/>
                </a:cubicBezTo>
                <a:cubicBezTo>
                  <a:pt x="106955" y="29987"/>
                  <a:pt x="105710" y="29968"/>
                  <a:pt x="104466" y="29942"/>
                </a:cubicBezTo>
                <a:cubicBezTo>
                  <a:pt x="104656" y="29906"/>
                  <a:pt x="104871" y="29894"/>
                  <a:pt x="105061" y="29859"/>
                </a:cubicBezTo>
                <a:cubicBezTo>
                  <a:pt x="105265" y="29836"/>
                  <a:pt x="105221" y="29534"/>
                  <a:pt x="105033" y="29534"/>
                </a:cubicBezTo>
                <a:cubicBezTo>
                  <a:pt x="105023" y="29534"/>
                  <a:pt x="105013" y="29535"/>
                  <a:pt x="105002" y="29537"/>
                </a:cubicBezTo>
                <a:cubicBezTo>
                  <a:pt x="103670" y="29709"/>
                  <a:pt x="102347" y="29789"/>
                  <a:pt x="101033" y="29789"/>
                </a:cubicBezTo>
                <a:cubicBezTo>
                  <a:pt x="95415" y="29789"/>
                  <a:pt x="89958" y="28319"/>
                  <a:pt x="84690" y="26215"/>
                </a:cubicBezTo>
                <a:cubicBezTo>
                  <a:pt x="80939" y="24719"/>
                  <a:pt x="76853" y="21769"/>
                  <a:pt x="72688" y="21769"/>
                </a:cubicBezTo>
                <a:cubicBezTo>
                  <a:pt x="72145" y="21769"/>
                  <a:pt x="71601" y="21819"/>
                  <a:pt x="71057" y="21929"/>
                </a:cubicBezTo>
                <a:cubicBezTo>
                  <a:pt x="70485" y="21977"/>
                  <a:pt x="69938" y="22048"/>
                  <a:pt x="69390" y="22179"/>
                </a:cubicBezTo>
                <a:cubicBezTo>
                  <a:pt x="69235" y="22227"/>
                  <a:pt x="69057" y="22274"/>
                  <a:pt x="68878" y="22310"/>
                </a:cubicBezTo>
                <a:cubicBezTo>
                  <a:pt x="68866" y="22096"/>
                  <a:pt x="68854" y="21869"/>
                  <a:pt x="68819" y="21643"/>
                </a:cubicBezTo>
                <a:cubicBezTo>
                  <a:pt x="68813" y="21545"/>
                  <a:pt x="68750" y="21500"/>
                  <a:pt x="68679" y="21500"/>
                </a:cubicBezTo>
                <a:cubicBezTo>
                  <a:pt x="68588" y="21500"/>
                  <a:pt x="68485" y="21575"/>
                  <a:pt x="68485" y="21703"/>
                </a:cubicBezTo>
                <a:cubicBezTo>
                  <a:pt x="68470" y="21700"/>
                  <a:pt x="68455" y="21698"/>
                  <a:pt x="68441" y="21698"/>
                </a:cubicBezTo>
                <a:cubicBezTo>
                  <a:pt x="68396" y="21698"/>
                  <a:pt x="68351" y="21712"/>
                  <a:pt x="68307" y="21738"/>
                </a:cubicBezTo>
                <a:cubicBezTo>
                  <a:pt x="68033" y="21215"/>
                  <a:pt x="67676" y="20703"/>
                  <a:pt x="67390" y="20310"/>
                </a:cubicBezTo>
                <a:cubicBezTo>
                  <a:pt x="67068" y="19845"/>
                  <a:pt x="66675" y="19429"/>
                  <a:pt x="66271" y="19024"/>
                </a:cubicBezTo>
                <a:cubicBezTo>
                  <a:pt x="63258" y="15273"/>
                  <a:pt x="57424" y="14988"/>
                  <a:pt x="53090" y="13559"/>
                </a:cubicBezTo>
                <a:cubicBezTo>
                  <a:pt x="46435" y="11356"/>
                  <a:pt x="40184" y="8261"/>
                  <a:pt x="35398" y="3058"/>
                </a:cubicBezTo>
                <a:cubicBezTo>
                  <a:pt x="35359" y="3016"/>
                  <a:pt x="35314" y="2999"/>
                  <a:pt x="35271" y="2999"/>
                </a:cubicBezTo>
                <a:cubicBezTo>
                  <a:pt x="35143" y="2999"/>
                  <a:pt x="35029" y="3153"/>
                  <a:pt x="35136" y="3260"/>
                </a:cubicBezTo>
                <a:cubicBezTo>
                  <a:pt x="35279" y="3415"/>
                  <a:pt x="35422" y="3546"/>
                  <a:pt x="35553" y="3701"/>
                </a:cubicBezTo>
                <a:cubicBezTo>
                  <a:pt x="34219" y="2605"/>
                  <a:pt x="32874" y="1522"/>
                  <a:pt x="31564" y="403"/>
                </a:cubicBezTo>
                <a:cubicBezTo>
                  <a:pt x="31588" y="343"/>
                  <a:pt x="31600" y="272"/>
                  <a:pt x="31612" y="212"/>
                </a:cubicBezTo>
                <a:cubicBezTo>
                  <a:pt x="31639" y="80"/>
                  <a:pt x="31529" y="0"/>
                  <a:pt x="314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1"/>
          <p:cNvSpPr/>
          <p:nvPr/>
        </p:nvSpPr>
        <p:spPr>
          <a:xfrm rot="1143741">
            <a:off x="3632648" y="455850"/>
            <a:ext cx="2167733" cy="2754518"/>
          </a:xfrm>
          <a:custGeom>
            <a:avLst/>
            <a:gdLst/>
            <a:ahLst/>
            <a:cxnLst/>
            <a:rect l="l" t="t" r="r" b="b"/>
            <a:pathLst>
              <a:path w="51062" h="64884" extrusionOk="0">
                <a:moveTo>
                  <a:pt x="47949" y="3049"/>
                </a:moveTo>
                <a:lnTo>
                  <a:pt x="47949" y="3049"/>
                </a:lnTo>
                <a:cubicBezTo>
                  <a:pt x="46163" y="5133"/>
                  <a:pt x="44413" y="7240"/>
                  <a:pt x="42663" y="9335"/>
                </a:cubicBezTo>
                <a:lnTo>
                  <a:pt x="42710" y="8716"/>
                </a:lnTo>
                <a:cubicBezTo>
                  <a:pt x="42782" y="7907"/>
                  <a:pt x="42937" y="7097"/>
                  <a:pt x="42889" y="6287"/>
                </a:cubicBezTo>
                <a:cubicBezTo>
                  <a:pt x="43020" y="6204"/>
                  <a:pt x="43151" y="6121"/>
                  <a:pt x="43306" y="6037"/>
                </a:cubicBezTo>
                <a:lnTo>
                  <a:pt x="43306" y="6037"/>
                </a:lnTo>
                <a:cubicBezTo>
                  <a:pt x="43151" y="6895"/>
                  <a:pt x="42949" y="7752"/>
                  <a:pt x="42758" y="8609"/>
                </a:cubicBezTo>
                <a:cubicBezTo>
                  <a:pt x="42715" y="8737"/>
                  <a:pt x="42804" y="8810"/>
                  <a:pt x="42898" y="8810"/>
                </a:cubicBezTo>
                <a:cubicBezTo>
                  <a:pt x="42961" y="8810"/>
                  <a:pt x="43027" y="8776"/>
                  <a:pt x="43056" y="8704"/>
                </a:cubicBezTo>
                <a:cubicBezTo>
                  <a:pt x="43425" y="7776"/>
                  <a:pt x="43603" y="6776"/>
                  <a:pt x="43699" y="5787"/>
                </a:cubicBezTo>
                <a:cubicBezTo>
                  <a:pt x="45139" y="4906"/>
                  <a:pt x="46568" y="4001"/>
                  <a:pt x="47949" y="3049"/>
                </a:cubicBezTo>
                <a:close/>
                <a:moveTo>
                  <a:pt x="50045" y="1513"/>
                </a:moveTo>
                <a:lnTo>
                  <a:pt x="50045" y="1513"/>
                </a:lnTo>
                <a:cubicBezTo>
                  <a:pt x="49902" y="1942"/>
                  <a:pt x="49140" y="3609"/>
                  <a:pt x="48961" y="4275"/>
                </a:cubicBezTo>
                <a:cubicBezTo>
                  <a:pt x="48533" y="5883"/>
                  <a:pt x="48223" y="7609"/>
                  <a:pt x="47818" y="9312"/>
                </a:cubicBezTo>
                <a:lnTo>
                  <a:pt x="47771" y="9312"/>
                </a:lnTo>
                <a:cubicBezTo>
                  <a:pt x="46092" y="9716"/>
                  <a:pt x="44270" y="10252"/>
                  <a:pt x="42603" y="11026"/>
                </a:cubicBezTo>
                <a:cubicBezTo>
                  <a:pt x="43353" y="10074"/>
                  <a:pt x="44115" y="9133"/>
                  <a:pt x="44854" y="8181"/>
                </a:cubicBezTo>
                <a:cubicBezTo>
                  <a:pt x="46342" y="6287"/>
                  <a:pt x="48294" y="4359"/>
                  <a:pt x="49497" y="2287"/>
                </a:cubicBezTo>
                <a:cubicBezTo>
                  <a:pt x="49664" y="1989"/>
                  <a:pt x="49795" y="1775"/>
                  <a:pt x="49878" y="1644"/>
                </a:cubicBezTo>
                <a:cubicBezTo>
                  <a:pt x="49949" y="1596"/>
                  <a:pt x="49997" y="1561"/>
                  <a:pt x="50045" y="1513"/>
                </a:cubicBezTo>
                <a:close/>
                <a:moveTo>
                  <a:pt x="42603" y="6454"/>
                </a:moveTo>
                <a:cubicBezTo>
                  <a:pt x="42389" y="7049"/>
                  <a:pt x="42306" y="7704"/>
                  <a:pt x="42234" y="8359"/>
                </a:cubicBezTo>
                <a:cubicBezTo>
                  <a:pt x="42175" y="8895"/>
                  <a:pt x="42115" y="9443"/>
                  <a:pt x="42115" y="9990"/>
                </a:cubicBezTo>
                <a:cubicBezTo>
                  <a:pt x="41817" y="10371"/>
                  <a:pt x="41508" y="10717"/>
                  <a:pt x="41210" y="11098"/>
                </a:cubicBezTo>
                <a:cubicBezTo>
                  <a:pt x="41532" y="9740"/>
                  <a:pt x="41770" y="8312"/>
                  <a:pt x="41817" y="6930"/>
                </a:cubicBezTo>
                <a:cubicBezTo>
                  <a:pt x="42091" y="6764"/>
                  <a:pt x="42341" y="6609"/>
                  <a:pt x="42603" y="6454"/>
                </a:cubicBezTo>
                <a:close/>
                <a:moveTo>
                  <a:pt x="41377" y="7192"/>
                </a:moveTo>
                <a:lnTo>
                  <a:pt x="41377" y="7192"/>
                </a:lnTo>
                <a:cubicBezTo>
                  <a:pt x="41032" y="8597"/>
                  <a:pt x="40865" y="10086"/>
                  <a:pt x="40805" y="11514"/>
                </a:cubicBezTo>
                <a:cubicBezTo>
                  <a:pt x="40805" y="11526"/>
                  <a:pt x="40817" y="11538"/>
                  <a:pt x="40817" y="11562"/>
                </a:cubicBezTo>
                <a:cubicBezTo>
                  <a:pt x="40698" y="11705"/>
                  <a:pt x="40567" y="11860"/>
                  <a:pt x="40448" y="12002"/>
                </a:cubicBezTo>
                <a:cubicBezTo>
                  <a:pt x="40567" y="11300"/>
                  <a:pt x="40627" y="10586"/>
                  <a:pt x="40674" y="9871"/>
                </a:cubicBezTo>
                <a:cubicBezTo>
                  <a:pt x="40722" y="9181"/>
                  <a:pt x="40817" y="8323"/>
                  <a:pt x="40746" y="7561"/>
                </a:cubicBezTo>
                <a:cubicBezTo>
                  <a:pt x="40948" y="7454"/>
                  <a:pt x="41163" y="7311"/>
                  <a:pt x="41377" y="7192"/>
                </a:cubicBezTo>
                <a:close/>
                <a:moveTo>
                  <a:pt x="40210" y="7895"/>
                </a:moveTo>
                <a:cubicBezTo>
                  <a:pt x="40186" y="8383"/>
                  <a:pt x="40198" y="8883"/>
                  <a:pt x="40151" y="9324"/>
                </a:cubicBezTo>
                <a:cubicBezTo>
                  <a:pt x="40067" y="10455"/>
                  <a:pt x="39912" y="11574"/>
                  <a:pt x="39805" y="12693"/>
                </a:cubicBezTo>
                <a:cubicBezTo>
                  <a:pt x="39662" y="12812"/>
                  <a:pt x="39496" y="12931"/>
                  <a:pt x="39365" y="13062"/>
                </a:cubicBezTo>
                <a:cubicBezTo>
                  <a:pt x="39627" y="11479"/>
                  <a:pt x="39710" y="9847"/>
                  <a:pt x="39603" y="8264"/>
                </a:cubicBezTo>
                <a:cubicBezTo>
                  <a:pt x="39805" y="8145"/>
                  <a:pt x="40008" y="8014"/>
                  <a:pt x="40210" y="7895"/>
                </a:cubicBezTo>
                <a:close/>
                <a:moveTo>
                  <a:pt x="11076" y="46590"/>
                </a:moveTo>
                <a:cubicBezTo>
                  <a:pt x="10849" y="46959"/>
                  <a:pt x="10623" y="47340"/>
                  <a:pt x="10397" y="47685"/>
                </a:cubicBezTo>
                <a:cubicBezTo>
                  <a:pt x="10325" y="47721"/>
                  <a:pt x="10278" y="47733"/>
                  <a:pt x="10218" y="47757"/>
                </a:cubicBezTo>
                <a:lnTo>
                  <a:pt x="11076" y="46590"/>
                </a:lnTo>
                <a:close/>
                <a:moveTo>
                  <a:pt x="9766" y="48674"/>
                </a:moveTo>
                <a:cubicBezTo>
                  <a:pt x="9528" y="49019"/>
                  <a:pt x="9290" y="49376"/>
                  <a:pt x="9016" y="49733"/>
                </a:cubicBezTo>
                <a:cubicBezTo>
                  <a:pt x="8980" y="49706"/>
                  <a:pt x="8958" y="49693"/>
                  <a:pt x="8924" y="49693"/>
                </a:cubicBezTo>
                <a:cubicBezTo>
                  <a:pt x="8912" y="49693"/>
                  <a:pt x="8900" y="49695"/>
                  <a:pt x="8885" y="49698"/>
                </a:cubicBezTo>
                <a:cubicBezTo>
                  <a:pt x="9111" y="49364"/>
                  <a:pt x="9325" y="49019"/>
                  <a:pt x="9563" y="48686"/>
                </a:cubicBezTo>
                <a:cubicBezTo>
                  <a:pt x="9623" y="48686"/>
                  <a:pt x="9706" y="48674"/>
                  <a:pt x="9766" y="48674"/>
                </a:cubicBezTo>
                <a:close/>
                <a:moveTo>
                  <a:pt x="39329" y="8454"/>
                </a:moveTo>
                <a:lnTo>
                  <a:pt x="39329" y="8454"/>
                </a:lnTo>
                <a:cubicBezTo>
                  <a:pt x="39198" y="10395"/>
                  <a:pt x="38936" y="12300"/>
                  <a:pt x="38650" y="14205"/>
                </a:cubicBezTo>
                <a:cubicBezTo>
                  <a:pt x="38377" y="14538"/>
                  <a:pt x="38103" y="14860"/>
                  <a:pt x="37829" y="15193"/>
                </a:cubicBezTo>
                <a:cubicBezTo>
                  <a:pt x="37960" y="14598"/>
                  <a:pt x="38007" y="13943"/>
                  <a:pt x="38019" y="13372"/>
                </a:cubicBezTo>
                <a:cubicBezTo>
                  <a:pt x="38019" y="13282"/>
                  <a:pt x="37954" y="13238"/>
                  <a:pt x="37888" y="13238"/>
                </a:cubicBezTo>
                <a:cubicBezTo>
                  <a:pt x="37823" y="13238"/>
                  <a:pt x="37757" y="13282"/>
                  <a:pt x="37757" y="13372"/>
                </a:cubicBezTo>
                <a:cubicBezTo>
                  <a:pt x="37710" y="14265"/>
                  <a:pt x="37424" y="15050"/>
                  <a:pt x="37245" y="15884"/>
                </a:cubicBezTo>
                <a:cubicBezTo>
                  <a:pt x="37210" y="15932"/>
                  <a:pt x="37174" y="15979"/>
                  <a:pt x="37126" y="16027"/>
                </a:cubicBezTo>
                <a:cubicBezTo>
                  <a:pt x="37341" y="15086"/>
                  <a:pt x="37531" y="14146"/>
                  <a:pt x="37769" y="13205"/>
                </a:cubicBezTo>
                <a:cubicBezTo>
                  <a:pt x="37806" y="13075"/>
                  <a:pt x="37687" y="12984"/>
                  <a:pt x="37576" y="12984"/>
                </a:cubicBezTo>
                <a:cubicBezTo>
                  <a:pt x="37504" y="12984"/>
                  <a:pt x="37435" y="13021"/>
                  <a:pt x="37412" y="13110"/>
                </a:cubicBezTo>
                <a:cubicBezTo>
                  <a:pt x="37126" y="14277"/>
                  <a:pt x="36817" y="15467"/>
                  <a:pt x="36591" y="16658"/>
                </a:cubicBezTo>
                <a:cubicBezTo>
                  <a:pt x="36460" y="16824"/>
                  <a:pt x="36305" y="16991"/>
                  <a:pt x="36174" y="17158"/>
                </a:cubicBezTo>
                <a:cubicBezTo>
                  <a:pt x="36352" y="16146"/>
                  <a:pt x="36472" y="15134"/>
                  <a:pt x="36555" y="14098"/>
                </a:cubicBezTo>
                <a:cubicBezTo>
                  <a:pt x="36561" y="14023"/>
                  <a:pt x="36506" y="13988"/>
                  <a:pt x="36446" y="13988"/>
                </a:cubicBezTo>
                <a:cubicBezTo>
                  <a:pt x="36392" y="13988"/>
                  <a:pt x="36334" y="14017"/>
                  <a:pt x="36317" y="14074"/>
                </a:cubicBezTo>
                <a:cubicBezTo>
                  <a:pt x="36281" y="14157"/>
                  <a:pt x="36233" y="14241"/>
                  <a:pt x="36210" y="14324"/>
                </a:cubicBezTo>
                <a:cubicBezTo>
                  <a:pt x="36174" y="14384"/>
                  <a:pt x="36222" y="14431"/>
                  <a:pt x="36269" y="14455"/>
                </a:cubicBezTo>
                <a:cubicBezTo>
                  <a:pt x="36150" y="15515"/>
                  <a:pt x="35983" y="16574"/>
                  <a:pt x="35793" y="17634"/>
                </a:cubicBezTo>
                <a:cubicBezTo>
                  <a:pt x="35579" y="17872"/>
                  <a:pt x="35376" y="18122"/>
                  <a:pt x="35162" y="18360"/>
                </a:cubicBezTo>
                <a:cubicBezTo>
                  <a:pt x="35567" y="16074"/>
                  <a:pt x="35936" y="13800"/>
                  <a:pt x="36388" y="11526"/>
                </a:cubicBezTo>
                <a:cubicBezTo>
                  <a:pt x="36403" y="11455"/>
                  <a:pt x="36344" y="11404"/>
                  <a:pt x="36287" y="11404"/>
                </a:cubicBezTo>
                <a:cubicBezTo>
                  <a:pt x="36249" y="11404"/>
                  <a:pt x="36212" y="11426"/>
                  <a:pt x="36198" y="11479"/>
                </a:cubicBezTo>
                <a:cubicBezTo>
                  <a:pt x="35495" y="13884"/>
                  <a:pt x="34948" y="16396"/>
                  <a:pt x="34686" y="18896"/>
                </a:cubicBezTo>
                <a:cubicBezTo>
                  <a:pt x="33900" y="19813"/>
                  <a:pt x="33114" y="20742"/>
                  <a:pt x="32304" y="21646"/>
                </a:cubicBezTo>
                <a:cubicBezTo>
                  <a:pt x="32935" y="18860"/>
                  <a:pt x="33590" y="15812"/>
                  <a:pt x="33543" y="12991"/>
                </a:cubicBezTo>
                <a:cubicBezTo>
                  <a:pt x="33543" y="12919"/>
                  <a:pt x="33492" y="12884"/>
                  <a:pt x="33441" y="12884"/>
                </a:cubicBezTo>
                <a:cubicBezTo>
                  <a:pt x="33391" y="12884"/>
                  <a:pt x="33340" y="12919"/>
                  <a:pt x="33340" y="12991"/>
                </a:cubicBezTo>
                <a:cubicBezTo>
                  <a:pt x="33340" y="13145"/>
                  <a:pt x="33340" y="13324"/>
                  <a:pt x="33316" y="13491"/>
                </a:cubicBezTo>
                <a:cubicBezTo>
                  <a:pt x="33316" y="13515"/>
                  <a:pt x="33340" y="13515"/>
                  <a:pt x="33352" y="13538"/>
                </a:cubicBezTo>
                <a:cubicBezTo>
                  <a:pt x="33043" y="13646"/>
                  <a:pt x="32923" y="13896"/>
                  <a:pt x="33043" y="14324"/>
                </a:cubicBezTo>
                <a:cubicBezTo>
                  <a:pt x="32995" y="14574"/>
                  <a:pt x="32959" y="14836"/>
                  <a:pt x="32935" y="15086"/>
                </a:cubicBezTo>
                <a:cubicBezTo>
                  <a:pt x="32804" y="15991"/>
                  <a:pt x="32697" y="16896"/>
                  <a:pt x="32566" y="17813"/>
                </a:cubicBezTo>
                <a:cubicBezTo>
                  <a:pt x="32364" y="19194"/>
                  <a:pt x="32161" y="20587"/>
                  <a:pt x="31995" y="21992"/>
                </a:cubicBezTo>
                <a:cubicBezTo>
                  <a:pt x="31804" y="22194"/>
                  <a:pt x="31614" y="22420"/>
                  <a:pt x="31435" y="22635"/>
                </a:cubicBezTo>
                <a:cubicBezTo>
                  <a:pt x="31638" y="20789"/>
                  <a:pt x="31554" y="18908"/>
                  <a:pt x="31221" y="17063"/>
                </a:cubicBezTo>
                <a:cubicBezTo>
                  <a:pt x="31216" y="17012"/>
                  <a:pt x="31172" y="16989"/>
                  <a:pt x="31124" y="16989"/>
                </a:cubicBezTo>
                <a:cubicBezTo>
                  <a:pt x="31059" y="16989"/>
                  <a:pt x="30988" y="17030"/>
                  <a:pt x="30995" y="17098"/>
                </a:cubicBezTo>
                <a:cubicBezTo>
                  <a:pt x="31233" y="19158"/>
                  <a:pt x="31197" y="21146"/>
                  <a:pt x="30959" y="23170"/>
                </a:cubicBezTo>
                <a:cubicBezTo>
                  <a:pt x="30757" y="23385"/>
                  <a:pt x="30566" y="23611"/>
                  <a:pt x="30376" y="23825"/>
                </a:cubicBezTo>
                <a:cubicBezTo>
                  <a:pt x="30483" y="22420"/>
                  <a:pt x="30376" y="20968"/>
                  <a:pt x="30256" y="19622"/>
                </a:cubicBezTo>
                <a:cubicBezTo>
                  <a:pt x="30256" y="19585"/>
                  <a:pt x="30224" y="19564"/>
                  <a:pt x="30194" y="19564"/>
                </a:cubicBezTo>
                <a:cubicBezTo>
                  <a:pt x="30165" y="19564"/>
                  <a:pt x="30137" y="19582"/>
                  <a:pt x="30137" y="19622"/>
                </a:cubicBezTo>
                <a:cubicBezTo>
                  <a:pt x="30078" y="21230"/>
                  <a:pt x="29840" y="22873"/>
                  <a:pt x="29768" y="24480"/>
                </a:cubicBezTo>
                <a:cubicBezTo>
                  <a:pt x="29602" y="24659"/>
                  <a:pt x="29423" y="24837"/>
                  <a:pt x="29256" y="25028"/>
                </a:cubicBezTo>
                <a:cubicBezTo>
                  <a:pt x="29375" y="23849"/>
                  <a:pt x="29364" y="22647"/>
                  <a:pt x="29328" y="21480"/>
                </a:cubicBezTo>
                <a:cubicBezTo>
                  <a:pt x="29328" y="21385"/>
                  <a:pt x="29253" y="21337"/>
                  <a:pt x="29179" y="21337"/>
                </a:cubicBezTo>
                <a:cubicBezTo>
                  <a:pt x="29105" y="21337"/>
                  <a:pt x="29030" y="21385"/>
                  <a:pt x="29030" y="21480"/>
                </a:cubicBezTo>
                <a:cubicBezTo>
                  <a:pt x="29066" y="22849"/>
                  <a:pt x="28935" y="24194"/>
                  <a:pt x="28780" y="25552"/>
                </a:cubicBezTo>
                <a:cubicBezTo>
                  <a:pt x="28649" y="25695"/>
                  <a:pt x="28518" y="25826"/>
                  <a:pt x="28375" y="25980"/>
                </a:cubicBezTo>
                <a:cubicBezTo>
                  <a:pt x="28459" y="25206"/>
                  <a:pt x="28411" y="24397"/>
                  <a:pt x="28363" y="23682"/>
                </a:cubicBezTo>
                <a:cubicBezTo>
                  <a:pt x="28357" y="23563"/>
                  <a:pt x="28262" y="23504"/>
                  <a:pt x="28170" y="23504"/>
                </a:cubicBezTo>
                <a:cubicBezTo>
                  <a:pt x="28078" y="23504"/>
                  <a:pt x="27988" y="23563"/>
                  <a:pt x="27994" y="23682"/>
                </a:cubicBezTo>
                <a:cubicBezTo>
                  <a:pt x="28054" y="24683"/>
                  <a:pt x="27935" y="25623"/>
                  <a:pt x="27828" y="26588"/>
                </a:cubicBezTo>
                <a:cubicBezTo>
                  <a:pt x="27685" y="26742"/>
                  <a:pt x="27542" y="26897"/>
                  <a:pt x="27411" y="27052"/>
                </a:cubicBezTo>
                <a:cubicBezTo>
                  <a:pt x="27006" y="27481"/>
                  <a:pt x="26589" y="27909"/>
                  <a:pt x="26196" y="28350"/>
                </a:cubicBezTo>
                <a:cubicBezTo>
                  <a:pt x="26411" y="26838"/>
                  <a:pt x="26458" y="25278"/>
                  <a:pt x="26470" y="23802"/>
                </a:cubicBezTo>
                <a:cubicBezTo>
                  <a:pt x="26470" y="23706"/>
                  <a:pt x="26396" y="23659"/>
                  <a:pt x="26321" y="23659"/>
                </a:cubicBezTo>
                <a:cubicBezTo>
                  <a:pt x="26247" y="23659"/>
                  <a:pt x="26173" y="23706"/>
                  <a:pt x="26173" y="23802"/>
                </a:cubicBezTo>
                <a:cubicBezTo>
                  <a:pt x="26149" y="25516"/>
                  <a:pt x="25923" y="27183"/>
                  <a:pt x="25696" y="28850"/>
                </a:cubicBezTo>
                <a:cubicBezTo>
                  <a:pt x="25042" y="29552"/>
                  <a:pt x="24375" y="30255"/>
                  <a:pt x="23720" y="30933"/>
                </a:cubicBezTo>
                <a:cubicBezTo>
                  <a:pt x="24018" y="29124"/>
                  <a:pt x="24184" y="27254"/>
                  <a:pt x="24327" y="25445"/>
                </a:cubicBezTo>
                <a:cubicBezTo>
                  <a:pt x="24339" y="25337"/>
                  <a:pt x="24262" y="25284"/>
                  <a:pt x="24180" y="25284"/>
                </a:cubicBezTo>
                <a:cubicBezTo>
                  <a:pt x="24098" y="25284"/>
                  <a:pt x="24012" y="25337"/>
                  <a:pt x="24006" y="25445"/>
                </a:cubicBezTo>
                <a:cubicBezTo>
                  <a:pt x="23815" y="27492"/>
                  <a:pt x="23482" y="29505"/>
                  <a:pt x="23160" y="31529"/>
                </a:cubicBezTo>
                <a:cubicBezTo>
                  <a:pt x="22708" y="31993"/>
                  <a:pt x="22267" y="32469"/>
                  <a:pt x="21815" y="32945"/>
                </a:cubicBezTo>
                <a:cubicBezTo>
                  <a:pt x="21946" y="31041"/>
                  <a:pt x="21732" y="29076"/>
                  <a:pt x="21922" y="27183"/>
                </a:cubicBezTo>
                <a:cubicBezTo>
                  <a:pt x="21929" y="27104"/>
                  <a:pt x="21856" y="27058"/>
                  <a:pt x="21787" y="27058"/>
                </a:cubicBezTo>
                <a:cubicBezTo>
                  <a:pt x="21731" y="27058"/>
                  <a:pt x="21677" y="27089"/>
                  <a:pt x="21672" y="27159"/>
                </a:cubicBezTo>
                <a:cubicBezTo>
                  <a:pt x="21351" y="29255"/>
                  <a:pt x="21315" y="31422"/>
                  <a:pt x="21232" y="33553"/>
                </a:cubicBezTo>
                <a:cubicBezTo>
                  <a:pt x="21017" y="33791"/>
                  <a:pt x="20791" y="34017"/>
                  <a:pt x="20565" y="34255"/>
                </a:cubicBezTo>
                <a:cubicBezTo>
                  <a:pt x="20565" y="34184"/>
                  <a:pt x="20565" y="34088"/>
                  <a:pt x="20577" y="34017"/>
                </a:cubicBezTo>
                <a:cubicBezTo>
                  <a:pt x="20660" y="33065"/>
                  <a:pt x="20731" y="32112"/>
                  <a:pt x="20803" y="31148"/>
                </a:cubicBezTo>
                <a:cubicBezTo>
                  <a:pt x="20809" y="31064"/>
                  <a:pt x="20749" y="31023"/>
                  <a:pt x="20685" y="31023"/>
                </a:cubicBezTo>
                <a:cubicBezTo>
                  <a:pt x="20621" y="31023"/>
                  <a:pt x="20553" y="31064"/>
                  <a:pt x="20541" y="31148"/>
                </a:cubicBezTo>
                <a:cubicBezTo>
                  <a:pt x="20446" y="31957"/>
                  <a:pt x="20362" y="32779"/>
                  <a:pt x="20255" y="33600"/>
                </a:cubicBezTo>
                <a:cubicBezTo>
                  <a:pt x="20220" y="33827"/>
                  <a:pt x="20220" y="34208"/>
                  <a:pt x="20196" y="34624"/>
                </a:cubicBezTo>
                <a:cubicBezTo>
                  <a:pt x="19981" y="34850"/>
                  <a:pt x="19779" y="35053"/>
                  <a:pt x="19565" y="35279"/>
                </a:cubicBezTo>
                <a:cubicBezTo>
                  <a:pt x="19624" y="34696"/>
                  <a:pt x="19660" y="34100"/>
                  <a:pt x="19731" y="33553"/>
                </a:cubicBezTo>
                <a:cubicBezTo>
                  <a:pt x="19738" y="33459"/>
                  <a:pt x="19650" y="33406"/>
                  <a:pt x="19568" y="33406"/>
                </a:cubicBezTo>
                <a:cubicBezTo>
                  <a:pt x="19504" y="33406"/>
                  <a:pt x="19444" y="33438"/>
                  <a:pt x="19434" y="33505"/>
                </a:cubicBezTo>
                <a:cubicBezTo>
                  <a:pt x="19327" y="34255"/>
                  <a:pt x="19148" y="35041"/>
                  <a:pt x="19041" y="35815"/>
                </a:cubicBezTo>
                <a:cubicBezTo>
                  <a:pt x="18862" y="36005"/>
                  <a:pt x="18684" y="36208"/>
                  <a:pt x="18493" y="36386"/>
                </a:cubicBezTo>
                <a:cubicBezTo>
                  <a:pt x="18553" y="35934"/>
                  <a:pt x="18588" y="35470"/>
                  <a:pt x="18612" y="35089"/>
                </a:cubicBezTo>
                <a:cubicBezTo>
                  <a:pt x="18618" y="34955"/>
                  <a:pt x="18527" y="34892"/>
                  <a:pt x="18430" y="34892"/>
                </a:cubicBezTo>
                <a:cubicBezTo>
                  <a:pt x="18328" y="34892"/>
                  <a:pt x="18220" y="34961"/>
                  <a:pt x="18207" y="35089"/>
                </a:cubicBezTo>
                <a:cubicBezTo>
                  <a:pt x="18172" y="35612"/>
                  <a:pt x="18088" y="36113"/>
                  <a:pt x="17969" y="36625"/>
                </a:cubicBezTo>
                <a:cubicBezTo>
                  <a:pt x="17945" y="36767"/>
                  <a:pt x="17898" y="36898"/>
                  <a:pt x="17850" y="37053"/>
                </a:cubicBezTo>
                <a:cubicBezTo>
                  <a:pt x="17600" y="37315"/>
                  <a:pt x="17338" y="37589"/>
                  <a:pt x="17076" y="37875"/>
                </a:cubicBezTo>
                <a:cubicBezTo>
                  <a:pt x="17172" y="37541"/>
                  <a:pt x="17255" y="37220"/>
                  <a:pt x="17350" y="36898"/>
                </a:cubicBezTo>
                <a:cubicBezTo>
                  <a:pt x="17386" y="36777"/>
                  <a:pt x="17279" y="36693"/>
                  <a:pt x="17181" y="36693"/>
                </a:cubicBezTo>
                <a:cubicBezTo>
                  <a:pt x="17116" y="36693"/>
                  <a:pt x="17055" y="36730"/>
                  <a:pt x="17041" y="36815"/>
                </a:cubicBezTo>
                <a:cubicBezTo>
                  <a:pt x="16886" y="37339"/>
                  <a:pt x="16731" y="37851"/>
                  <a:pt x="16600" y="38375"/>
                </a:cubicBezTo>
                <a:cubicBezTo>
                  <a:pt x="16529" y="38470"/>
                  <a:pt x="16445" y="38541"/>
                  <a:pt x="16362" y="38625"/>
                </a:cubicBezTo>
                <a:lnTo>
                  <a:pt x="16326" y="38672"/>
                </a:lnTo>
                <a:cubicBezTo>
                  <a:pt x="16529" y="37529"/>
                  <a:pt x="16660" y="36363"/>
                  <a:pt x="16874" y="35231"/>
                </a:cubicBezTo>
                <a:cubicBezTo>
                  <a:pt x="16902" y="35098"/>
                  <a:pt x="16794" y="35015"/>
                  <a:pt x="16690" y="35015"/>
                </a:cubicBezTo>
                <a:cubicBezTo>
                  <a:pt x="16618" y="35015"/>
                  <a:pt x="16548" y="35055"/>
                  <a:pt x="16529" y="35148"/>
                </a:cubicBezTo>
                <a:cubicBezTo>
                  <a:pt x="16279" y="36517"/>
                  <a:pt x="15921" y="37922"/>
                  <a:pt x="15731" y="39327"/>
                </a:cubicBezTo>
                <a:cubicBezTo>
                  <a:pt x="15719" y="39339"/>
                  <a:pt x="15719" y="39351"/>
                  <a:pt x="15695" y="39351"/>
                </a:cubicBezTo>
                <a:cubicBezTo>
                  <a:pt x="15576" y="39470"/>
                  <a:pt x="15457" y="39613"/>
                  <a:pt x="15338" y="39744"/>
                </a:cubicBezTo>
                <a:cubicBezTo>
                  <a:pt x="15648" y="38006"/>
                  <a:pt x="15874" y="36220"/>
                  <a:pt x="16124" y="34481"/>
                </a:cubicBezTo>
                <a:cubicBezTo>
                  <a:pt x="16145" y="34361"/>
                  <a:pt x="16052" y="34287"/>
                  <a:pt x="15969" y="34287"/>
                </a:cubicBezTo>
                <a:cubicBezTo>
                  <a:pt x="15912" y="34287"/>
                  <a:pt x="15860" y="34321"/>
                  <a:pt x="15850" y="34398"/>
                </a:cubicBezTo>
                <a:cubicBezTo>
                  <a:pt x="15505" y="36410"/>
                  <a:pt x="15076" y="38410"/>
                  <a:pt x="14731" y="40411"/>
                </a:cubicBezTo>
                <a:cubicBezTo>
                  <a:pt x="14421" y="40756"/>
                  <a:pt x="14100" y="41101"/>
                  <a:pt x="13790" y="41458"/>
                </a:cubicBezTo>
                <a:cubicBezTo>
                  <a:pt x="13969" y="40042"/>
                  <a:pt x="14100" y="38613"/>
                  <a:pt x="14207" y="37196"/>
                </a:cubicBezTo>
                <a:cubicBezTo>
                  <a:pt x="14213" y="37138"/>
                  <a:pt x="14173" y="37111"/>
                  <a:pt x="14130" y="37111"/>
                </a:cubicBezTo>
                <a:cubicBezTo>
                  <a:pt x="14084" y="37111"/>
                  <a:pt x="14034" y="37141"/>
                  <a:pt x="14028" y="37196"/>
                </a:cubicBezTo>
                <a:cubicBezTo>
                  <a:pt x="13850" y="38803"/>
                  <a:pt x="13600" y="40399"/>
                  <a:pt x="13314" y="41994"/>
                </a:cubicBezTo>
                <a:cubicBezTo>
                  <a:pt x="12611" y="42780"/>
                  <a:pt x="11945" y="43602"/>
                  <a:pt x="11290" y="44435"/>
                </a:cubicBezTo>
                <a:cubicBezTo>
                  <a:pt x="11349" y="43006"/>
                  <a:pt x="11349" y="41578"/>
                  <a:pt x="11623" y="40113"/>
                </a:cubicBezTo>
                <a:cubicBezTo>
                  <a:pt x="11645" y="39954"/>
                  <a:pt x="11508" y="39847"/>
                  <a:pt x="11384" y="39847"/>
                </a:cubicBezTo>
                <a:cubicBezTo>
                  <a:pt x="11304" y="39847"/>
                  <a:pt x="11230" y="39891"/>
                  <a:pt x="11206" y="39994"/>
                </a:cubicBezTo>
                <a:cubicBezTo>
                  <a:pt x="10873" y="41613"/>
                  <a:pt x="10552" y="43494"/>
                  <a:pt x="10683" y="45221"/>
                </a:cubicBezTo>
                <a:lnTo>
                  <a:pt x="10325" y="45709"/>
                </a:lnTo>
                <a:cubicBezTo>
                  <a:pt x="10373" y="43935"/>
                  <a:pt x="10254" y="42173"/>
                  <a:pt x="10456" y="40387"/>
                </a:cubicBezTo>
                <a:cubicBezTo>
                  <a:pt x="10476" y="40260"/>
                  <a:pt x="10362" y="40189"/>
                  <a:pt x="10253" y="40189"/>
                </a:cubicBezTo>
                <a:cubicBezTo>
                  <a:pt x="10168" y="40189"/>
                  <a:pt x="10086" y="40233"/>
                  <a:pt x="10075" y="40327"/>
                </a:cubicBezTo>
                <a:cubicBezTo>
                  <a:pt x="9730" y="42232"/>
                  <a:pt x="9421" y="44471"/>
                  <a:pt x="9802" y="46411"/>
                </a:cubicBezTo>
                <a:cubicBezTo>
                  <a:pt x="8944" y="47626"/>
                  <a:pt x="8135" y="48900"/>
                  <a:pt x="7361" y="50162"/>
                </a:cubicBezTo>
                <a:cubicBezTo>
                  <a:pt x="6396" y="47423"/>
                  <a:pt x="8468" y="45018"/>
                  <a:pt x="9182" y="42542"/>
                </a:cubicBezTo>
                <a:cubicBezTo>
                  <a:pt x="9790" y="40435"/>
                  <a:pt x="8968" y="39792"/>
                  <a:pt x="11552" y="39446"/>
                </a:cubicBezTo>
                <a:cubicBezTo>
                  <a:pt x="11766" y="39422"/>
                  <a:pt x="12004" y="39172"/>
                  <a:pt x="11849" y="38946"/>
                </a:cubicBezTo>
                <a:cubicBezTo>
                  <a:pt x="9718" y="35934"/>
                  <a:pt x="15243" y="32231"/>
                  <a:pt x="16921" y="30707"/>
                </a:cubicBezTo>
                <a:cubicBezTo>
                  <a:pt x="18529" y="29255"/>
                  <a:pt x="20184" y="27826"/>
                  <a:pt x="21755" y="26326"/>
                </a:cubicBezTo>
                <a:cubicBezTo>
                  <a:pt x="25161" y="23075"/>
                  <a:pt x="27161" y="18825"/>
                  <a:pt x="30376" y="15408"/>
                </a:cubicBezTo>
                <a:cubicBezTo>
                  <a:pt x="33007" y="12610"/>
                  <a:pt x="36114" y="10467"/>
                  <a:pt x="39329" y="8454"/>
                </a:cubicBezTo>
                <a:close/>
                <a:moveTo>
                  <a:pt x="47663" y="9693"/>
                </a:moveTo>
                <a:lnTo>
                  <a:pt x="47663" y="9693"/>
                </a:lnTo>
                <a:cubicBezTo>
                  <a:pt x="46949" y="12812"/>
                  <a:pt x="45842" y="15789"/>
                  <a:pt x="43103" y="17753"/>
                </a:cubicBezTo>
                <a:cubicBezTo>
                  <a:pt x="42091" y="18479"/>
                  <a:pt x="41032" y="18920"/>
                  <a:pt x="40305" y="19980"/>
                </a:cubicBezTo>
                <a:cubicBezTo>
                  <a:pt x="39183" y="21591"/>
                  <a:pt x="38632" y="26162"/>
                  <a:pt x="36132" y="26162"/>
                </a:cubicBezTo>
                <a:cubicBezTo>
                  <a:pt x="35769" y="26162"/>
                  <a:pt x="35365" y="26065"/>
                  <a:pt x="34912" y="25849"/>
                </a:cubicBezTo>
                <a:cubicBezTo>
                  <a:pt x="34847" y="25818"/>
                  <a:pt x="34782" y="25804"/>
                  <a:pt x="34720" y="25804"/>
                </a:cubicBezTo>
                <a:cubicBezTo>
                  <a:pt x="34448" y="25804"/>
                  <a:pt x="34233" y="26071"/>
                  <a:pt x="34388" y="26361"/>
                </a:cubicBezTo>
                <a:cubicBezTo>
                  <a:pt x="35364" y="28147"/>
                  <a:pt x="34436" y="28469"/>
                  <a:pt x="33078" y="29540"/>
                </a:cubicBezTo>
                <a:cubicBezTo>
                  <a:pt x="31792" y="30552"/>
                  <a:pt x="30566" y="31660"/>
                  <a:pt x="29435" y="32850"/>
                </a:cubicBezTo>
                <a:cubicBezTo>
                  <a:pt x="27506" y="34898"/>
                  <a:pt x="25780" y="37184"/>
                  <a:pt x="24363" y="39625"/>
                </a:cubicBezTo>
                <a:cubicBezTo>
                  <a:pt x="23649" y="40863"/>
                  <a:pt x="23113" y="42197"/>
                  <a:pt x="22303" y="43375"/>
                </a:cubicBezTo>
                <a:cubicBezTo>
                  <a:pt x="21255" y="44935"/>
                  <a:pt x="19791" y="45566"/>
                  <a:pt x="18398" y="46685"/>
                </a:cubicBezTo>
                <a:cubicBezTo>
                  <a:pt x="16314" y="48352"/>
                  <a:pt x="16231" y="49888"/>
                  <a:pt x="13016" y="50448"/>
                </a:cubicBezTo>
                <a:cubicBezTo>
                  <a:pt x="11576" y="50698"/>
                  <a:pt x="10040" y="50686"/>
                  <a:pt x="8551" y="50710"/>
                </a:cubicBezTo>
                <a:cubicBezTo>
                  <a:pt x="8647" y="50626"/>
                  <a:pt x="8730" y="50531"/>
                  <a:pt x="8813" y="50436"/>
                </a:cubicBezTo>
                <a:cubicBezTo>
                  <a:pt x="8894" y="50529"/>
                  <a:pt x="9026" y="50589"/>
                  <a:pt x="9161" y="50589"/>
                </a:cubicBezTo>
                <a:cubicBezTo>
                  <a:pt x="9285" y="50589"/>
                  <a:pt x="9412" y="50538"/>
                  <a:pt x="9504" y="50412"/>
                </a:cubicBezTo>
                <a:cubicBezTo>
                  <a:pt x="9587" y="50329"/>
                  <a:pt x="9659" y="50221"/>
                  <a:pt x="9730" y="50138"/>
                </a:cubicBezTo>
                <a:cubicBezTo>
                  <a:pt x="11349" y="49876"/>
                  <a:pt x="12957" y="49400"/>
                  <a:pt x="14588" y="49138"/>
                </a:cubicBezTo>
                <a:cubicBezTo>
                  <a:pt x="14926" y="49082"/>
                  <a:pt x="14794" y="48598"/>
                  <a:pt x="14486" y="48598"/>
                </a:cubicBezTo>
                <a:cubicBezTo>
                  <a:pt x="14469" y="48598"/>
                  <a:pt x="14451" y="48599"/>
                  <a:pt x="14433" y="48602"/>
                </a:cubicBezTo>
                <a:cubicBezTo>
                  <a:pt x="13076" y="48781"/>
                  <a:pt x="11671" y="48959"/>
                  <a:pt x="10325" y="49352"/>
                </a:cubicBezTo>
                <a:cubicBezTo>
                  <a:pt x="10552" y="49078"/>
                  <a:pt x="10754" y="48781"/>
                  <a:pt x="10968" y="48483"/>
                </a:cubicBezTo>
                <a:cubicBezTo>
                  <a:pt x="13540" y="47983"/>
                  <a:pt x="16088" y="46769"/>
                  <a:pt x="18291" y="45578"/>
                </a:cubicBezTo>
                <a:cubicBezTo>
                  <a:pt x="18548" y="45434"/>
                  <a:pt x="18378" y="45086"/>
                  <a:pt x="18136" y="45086"/>
                </a:cubicBezTo>
                <a:cubicBezTo>
                  <a:pt x="18097" y="45086"/>
                  <a:pt x="18057" y="45094"/>
                  <a:pt x="18017" y="45114"/>
                </a:cubicBezTo>
                <a:cubicBezTo>
                  <a:pt x="15981" y="46078"/>
                  <a:pt x="13897" y="46661"/>
                  <a:pt x="11802" y="47269"/>
                </a:cubicBezTo>
                <a:cubicBezTo>
                  <a:pt x="12123" y="46769"/>
                  <a:pt x="12445" y="46257"/>
                  <a:pt x="12719" y="45721"/>
                </a:cubicBezTo>
                <a:cubicBezTo>
                  <a:pt x="13909" y="45054"/>
                  <a:pt x="15016" y="44149"/>
                  <a:pt x="16159" y="43447"/>
                </a:cubicBezTo>
                <a:cubicBezTo>
                  <a:pt x="17624" y="42554"/>
                  <a:pt x="19112" y="41708"/>
                  <a:pt x="20601" y="40887"/>
                </a:cubicBezTo>
                <a:cubicBezTo>
                  <a:pt x="20708" y="40833"/>
                  <a:pt x="20651" y="40654"/>
                  <a:pt x="20534" y="40654"/>
                </a:cubicBezTo>
                <a:cubicBezTo>
                  <a:pt x="20521" y="40654"/>
                  <a:pt x="20507" y="40656"/>
                  <a:pt x="20493" y="40661"/>
                </a:cubicBezTo>
                <a:cubicBezTo>
                  <a:pt x="18898" y="41316"/>
                  <a:pt x="17338" y="42066"/>
                  <a:pt x="15838" y="42911"/>
                </a:cubicBezTo>
                <a:cubicBezTo>
                  <a:pt x="15076" y="43340"/>
                  <a:pt x="14254" y="43780"/>
                  <a:pt x="13469" y="44268"/>
                </a:cubicBezTo>
                <a:cubicBezTo>
                  <a:pt x="13671" y="43852"/>
                  <a:pt x="13885" y="43447"/>
                  <a:pt x="14112" y="43066"/>
                </a:cubicBezTo>
                <a:cubicBezTo>
                  <a:pt x="17541" y="41304"/>
                  <a:pt x="20672" y="39041"/>
                  <a:pt x="24244" y="37482"/>
                </a:cubicBezTo>
                <a:cubicBezTo>
                  <a:pt x="24372" y="37428"/>
                  <a:pt x="24308" y="37211"/>
                  <a:pt x="24173" y="37211"/>
                </a:cubicBezTo>
                <a:cubicBezTo>
                  <a:pt x="24158" y="37211"/>
                  <a:pt x="24142" y="37214"/>
                  <a:pt x="24125" y="37220"/>
                </a:cubicBezTo>
                <a:cubicBezTo>
                  <a:pt x="21101" y="38327"/>
                  <a:pt x="17719" y="39696"/>
                  <a:pt x="15064" y="41708"/>
                </a:cubicBezTo>
                <a:cubicBezTo>
                  <a:pt x="15386" y="41351"/>
                  <a:pt x="15719" y="40994"/>
                  <a:pt x="16052" y="40649"/>
                </a:cubicBezTo>
                <a:cubicBezTo>
                  <a:pt x="17302" y="39375"/>
                  <a:pt x="18541" y="38101"/>
                  <a:pt x="19791" y="36827"/>
                </a:cubicBezTo>
                <a:cubicBezTo>
                  <a:pt x="21196" y="36327"/>
                  <a:pt x="22482" y="35505"/>
                  <a:pt x="23827" y="34850"/>
                </a:cubicBezTo>
                <a:cubicBezTo>
                  <a:pt x="25327" y="34100"/>
                  <a:pt x="26935" y="33493"/>
                  <a:pt x="28316" y="32541"/>
                </a:cubicBezTo>
                <a:cubicBezTo>
                  <a:pt x="28351" y="32505"/>
                  <a:pt x="28340" y="32469"/>
                  <a:pt x="28292" y="32469"/>
                </a:cubicBezTo>
                <a:cubicBezTo>
                  <a:pt x="26827" y="32767"/>
                  <a:pt x="25446" y="33434"/>
                  <a:pt x="24089" y="34053"/>
                </a:cubicBezTo>
                <a:cubicBezTo>
                  <a:pt x="23077" y="34529"/>
                  <a:pt x="22005" y="34993"/>
                  <a:pt x="21005" y="35565"/>
                </a:cubicBezTo>
                <a:cubicBezTo>
                  <a:pt x="21624" y="34934"/>
                  <a:pt x="22232" y="34291"/>
                  <a:pt x="22839" y="33672"/>
                </a:cubicBezTo>
                <a:cubicBezTo>
                  <a:pt x="25935" y="32195"/>
                  <a:pt x="28852" y="30279"/>
                  <a:pt x="31923" y="28778"/>
                </a:cubicBezTo>
                <a:cubicBezTo>
                  <a:pt x="32139" y="28675"/>
                  <a:pt x="32000" y="28386"/>
                  <a:pt x="31797" y="28386"/>
                </a:cubicBezTo>
                <a:cubicBezTo>
                  <a:pt x="31765" y="28386"/>
                  <a:pt x="31731" y="28393"/>
                  <a:pt x="31697" y="28409"/>
                </a:cubicBezTo>
                <a:cubicBezTo>
                  <a:pt x="29316" y="29540"/>
                  <a:pt x="26768" y="30648"/>
                  <a:pt x="24434" y="32017"/>
                </a:cubicBezTo>
                <a:lnTo>
                  <a:pt x="26220" y="30148"/>
                </a:lnTo>
                <a:cubicBezTo>
                  <a:pt x="26248" y="30161"/>
                  <a:pt x="26279" y="30175"/>
                  <a:pt x="26315" y="30175"/>
                </a:cubicBezTo>
                <a:cubicBezTo>
                  <a:pt x="26341" y="30175"/>
                  <a:pt x="26369" y="30168"/>
                  <a:pt x="26399" y="30148"/>
                </a:cubicBezTo>
                <a:cubicBezTo>
                  <a:pt x="29566" y="28552"/>
                  <a:pt x="32578" y="26540"/>
                  <a:pt x="35686" y="24837"/>
                </a:cubicBezTo>
                <a:cubicBezTo>
                  <a:pt x="35777" y="24787"/>
                  <a:pt x="35721" y="24658"/>
                  <a:pt x="35629" y="24658"/>
                </a:cubicBezTo>
                <a:cubicBezTo>
                  <a:pt x="35613" y="24658"/>
                  <a:pt x="35596" y="24662"/>
                  <a:pt x="35579" y="24671"/>
                </a:cubicBezTo>
                <a:cubicBezTo>
                  <a:pt x="32721" y="25945"/>
                  <a:pt x="29733" y="27350"/>
                  <a:pt x="27149" y="29147"/>
                </a:cubicBezTo>
                <a:cubicBezTo>
                  <a:pt x="28613" y="27564"/>
                  <a:pt x="30090" y="25980"/>
                  <a:pt x="31519" y="24361"/>
                </a:cubicBezTo>
                <a:cubicBezTo>
                  <a:pt x="32959" y="23718"/>
                  <a:pt x="34352" y="22885"/>
                  <a:pt x="35721" y="22158"/>
                </a:cubicBezTo>
                <a:cubicBezTo>
                  <a:pt x="36150" y="21932"/>
                  <a:pt x="38043" y="21313"/>
                  <a:pt x="37841" y="20623"/>
                </a:cubicBezTo>
                <a:cubicBezTo>
                  <a:pt x="37829" y="20575"/>
                  <a:pt x="37781" y="20527"/>
                  <a:pt x="37746" y="20515"/>
                </a:cubicBezTo>
                <a:cubicBezTo>
                  <a:pt x="37710" y="20503"/>
                  <a:pt x="37674" y="20503"/>
                  <a:pt x="37638" y="20492"/>
                </a:cubicBezTo>
                <a:cubicBezTo>
                  <a:pt x="37624" y="20487"/>
                  <a:pt x="37611" y="20485"/>
                  <a:pt x="37598" y="20485"/>
                </a:cubicBezTo>
                <a:cubicBezTo>
                  <a:pt x="37469" y="20485"/>
                  <a:pt x="37393" y="20680"/>
                  <a:pt x="37524" y="20739"/>
                </a:cubicBezTo>
                <a:lnTo>
                  <a:pt x="37524" y="20739"/>
                </a:lnTo>
                <a:cubicBezTo>
                  <a:pt x="37511" y="20734"/>
                  <a:pt x="37495" y="20732"/>
                  <a:pt x="37476" y="20732"/>
                </a:cubicBezTo>
                <a:cubicBezTo>
                  <a:pt x="37113" y="20732"/>
                  <a:pt x="35765" y="21608"/>
                  <a:pt x="35495" y="21754"/>
                </a:cubicBezTo>
                <a:cubicBezTo>
                  <a:pt x="34995" y="22004"/>
                  <a:pt x="34507" y="22254"/>
                  <a:pt x="34031" y="22516"/>
                </a:cubicBezTo>
                <a:cubicBezTo>
                  <a:pt x="33495" y="22789"/>
                  <a:pt x="32947" y="23063"/>
                  <a:pt x="32412" y="23325"/>
                </a:cubicBezTo>
                <a:cubicBezTo>
                  <a:pt x="32638" y="23075"/>
                  <a:pt x="32876" y="22813"/>
                  <a:pt x="33090" y="22551"/>
                </a:cubicBezTo>
                <a:lnTo>
                  <a:pt x="33126" y="22551"/>
                </a:lnTo>
                <a:cubicBezTo>
                  <a:pt x="35269" y="21468"/>
                  <a:pt x="37245" y="20075"/>
                  <a:pt x="39389" y="18968"/>
                </a:cubicBezTo>
                <a:cubicBezTo>
                  <a:pt x="39470" y="18927"/>
                  <a:pt x="39421" y="18826"/>
                  <a:pt x="39354" y="18826"/>
                </a:cubicBezTo>
                <a:cubicBezTo>
                  <a:pt x="39342" y="18826"/>
                  <a:pt x="39330" y="18829"/>
                  <a:pt x="39317" y="18837"/>
                </a:cubicBezTo>
                <a:cubicBezTo>
                  <a:pt x="37495" y="19670"/>
                  <a:pt x="35579" y="20503"/>
                  <a:pt x="33900" y="21623"/>
                </a:cubicBezTo>
                <a:cubicBezTo>
                  <a:pt x="34436" y="20992"/>
                  <a:pt x="34971" y="20373"/>
                  <a:pt x="35507" y="19730"/>
                </a:cubicBezTo>
                <a:cubicBezTo>
                  <a:pt x="38567" y="18122"/>
                  <a:pt x="41603" y="16420"/>
                  <a:pt x="44639" y="14741"/>
                </a:cubicBezTo>
                <a:cubicBezTo>
                  <a:pt x="44712" y="14699"/>
                  <a:pt x="44675" y="14630"/>
                  <a:pt x="44609" y="14630"/>
                </a:cubicBezTo>
                <a:cubicBezTo>
                  <a:pt x="44599" y="14630"/>
                  <a:pt x="44590" y="14631"/>
                  <a:pt x="44580" y="14634"/>
                </a:cubicBezTo>
                <a:cubicBezTo>
                  <a:pt x="41782" y="15824"/>
                  <a:pt x="39008" y="17182"/>
                  <a:pt x="36352" y="18706"/>
                </a:cubicBezTo>
                <a:cubicBezTo>
                  <a:pt x="36936" y="18003"/>
                  <a:pt x="37495" y="17301"/>
                  <a:pt x="38067" y="16598"/>
                </a:cubicBezTo>
                <a:cubicBezTo>
                  <a:pt x="39972" y="15491"/>
                  <a:pt x="41984" y="14598"/>
                  <a:pt x="44080" y="13884"/>
                </a:cubicBezTo>
                <a:cubicBezTo>
                  <a:pt x="44212" y="13829"/>
                  <a:pt x="44171" y="13642"/>
                  <a:pt x="44051" y="13642"/>
                </a:cubicBezTo>
                <a:cubicBezTo>
                  <a:pt x="44041" y="13642"/>
                  <a:pt x="44031" y="13643"/>
                  <a:pt x="44020" y="13646"/>
                </a:cubicBezTo>
                <a:cubicBezTo>
                  <a:pt x="42175" y="13991"/>
                  <a:pt x="40460" y="14658"/>
                  <a:pt x="38900" y="15586"/>
                </a:cubicBezTo>
                <a:cubicBezTo>
                  <a:pt x="39043" y="15408"/>
                  <a:pt x="39198" y="15229"/>
                  <a:pt x="39329" y="15050"/>
                </a:cubicBezTo>
                <a:cubicBezTo>
                  <a:pt x="41294" y="13919"/>
                  <a:pt x="43246" y="12907"/>
                  <a:pt x="45437" y="12252"/>
                </a:cubicBezTo>
                <a:cubicBezTo>
                  <a:pt x="45684" y="12185"/>
                  <a:pt x="45592" y="11832"/>
                  <a:pt x="45361" y="11832"/>
                </a:cubicBezTo>
                <a:cubicBezTo>
                  <a:pt x="45347" y="11832"/>
                  <a:pt x="45333" y="11833"/>
                  <a:pt x="45318" y="11836"/>
                </a:cubicBezTo>
                <a:cubicBezTo>
                  <a:pt x="43615" y="12169"/>
                  <a:pt x="41948" y="12753"/>
                  <a:pt x="40472" y="13646"/>
                </a:cubicBezTo>
                <a:cubicBezTo>
                  <a:pt x="40770" y="13265"/>
                  <a:pt x="41067" y="12895"/>
                  <a:pt x="41353" y="12526"/>
                </a:cubicBezTo>
                <a:cubicBezTo>
                  <a:pt x="43425" y="11514"/>
                  <a:pt x="45413" y="10407"/>
                  <a:pt x="47663" y="9693"/>
                </a:cubicBezTo>
                <a:close/>
                <a:moveTo>
                  <a:pt x="50719" y="1"/>
                </a:moveTo>
                <a:cubicBezTo>
                  <a:pt x="50658" y="1"/>
                  <a:pt x="50597" y="29"/>
                  <a:pt x="50545" y="96"/>
                </a:cubicBezTo>
                <a:cubicBezTo>
                  <a:pt x="50330" y="370"/>
                  <a:pt x="50128" y="632"/>
                  <a:pt x="49914" y="882"/>
                </a:cubicBezTo>
                <a:cubicBezTo>
                  <a:pt x="46901" y="2930"/>
                  <a:pt x="43711" y="4799"/>
                  <a:pt x="40579" y="6752"/>
                </a:cubicBezTo>
                <a:lnTo>
                  <a:pt x="40543" y="6621"/>
                </a:lnTo>
                <a:cubicBezTo>
                  <a:pt x="40528" y="6598"/>
                  <a:pt x="40503" y="6585"/>
                  <a:pt x="40484" y="6585"/>
                </a:cubicBezTo>
                <a:cubicBezTo>
                  <a:pt x="40473" y="6585"/>
                  <a:pt x="40464" y="6589"/>
                  <a:pt x="40460" y="6597"/>
                </a:cubicBezTo>
                <a:cubicBezTo>
                  <a:pt x="40424" y="6692"/>
                  <a:pt x="40389" y="6799"/>
                  <a:pt x="40353" y="6883"/>
                </a:cubicBezTo>
                <a:cubicBezTo>
                  <a:pt x="35281" y="10086"/>
                  <a:pt x="30447" y="13550"/>
                  <a:pt x="26982" y="18527"/>
                </a:cubicBezTo>
                <a:cubicBezTo>
                  <a:pt x="25196" y="21087"/>
                  <a:pt x="23541" y="23647"/>
                  <a:pt x="21243" y="25814"/>
                </a:cubicBezTo>
                <a:cubicBezTo>
                  <a:pt x="19100" y="27838"/>
                  <a:pt x="16886" y="29778"/>
                  <a:pt x="14695" y="31755"/>
                </a:cubicBezTo>
                <a:cubicBezTo>
                  <a:pt x="13266" y="33053"/>
                  <a:pt x="11242" y="34398"/>
                  <a:pt x="10683" y="36351"/>
                </a:cubicBezTo>
                <a:cubicBezTo>
                  <a:pt x="10099" y="38375"/>
                  <a:pt x="11623" y="38732"/>
                  <a:pt x="8920" y="39101"/>
                </a:cubicBezTo>
                <a:cubicBezTo>
                  <a:pt x="8730" y="39137"/>
                  <a:pt x="8659" y="39363"/>
                  <a:pt x="8682" y="39518"/>
                </a:cubicBezTo>
                <a:cubicBezTo>
                  <a:pt x="9397" y="43506"/>
                  <a:pt x="5253" y="46650"/>
                  <a:pt x="6754" y="50626"/>
                </a:cubicBezTo>
                <a:cubicBezTo>
                  <a:pt x="6801" y="50733"/>
                  <a:pt x="6861" y="50805"/>
                  <a:pt x="6944" y="50852"/>
                </a:cubicBezTo>
                <a:cubicBezTo>
                  <a:pt x="4325" y="55270"/>
                  <a:pt x="2134" y="59937"/>
                  <a:pt x="50" y="64640"/>
                </a:cubicBezTo>
                <a:cubicBezTo>
                  <a:pt x="1" y="64764"/>
                  <a:pt x="107" y="64883"/>
                  <a:pt x="212" y="64883"/>
                </a:cubicBezTo>
                <a:cubicBezTo>
                  <a:pt x="258" y="64883"/>
                  <a:pt x="304" y="64861"/>
                  <a:pt x="336" y="64807"/>
                </a:cubicBezTo>
                <a:cubicBezTo>
                  <a:pt x="2670" y="60389"/>
                  <a:pt x="4956" y="55972"/>
                  <a:pt x="7575" y="51769"/>
                </a:cubicBezTo>
                <a:cubicBezTo>
                  <a:pt x="7881" y="51761"/>
                  <a:pt x="8203" y="51758"/>
                  <a:pt x="8536" y="51758"/>
                </a:cubicBezTo>
                <a:cubicBezTo>
                  <a:pt x="8926" y="51758"/>
                  <a:pt x="9332" y="51762"/>
                  <a:pt x="9746" y="51762"/>
                </a:cubicBezTo>
                <a:cubicBezTo>
                  <a:pt x="11964" y="51762"/>
                  <a:pt x="14425" y="51672"/>
                  <a:pt x="16052" y="50531"/>
                </a:cubicBezTo>
                <a:cubicBezTo>
                  <a:pt x="17231" y="49698"/>
                  <a:pt x="17945" y="48364"/>
                  <a:pt x="19065" y="47459"/>
                </a:cubicBezTo>
                <a:cubicBezTo>
                  <a:pt x="20231" y="46507"/>
                  <a:pt x="21529" y="45888"/>
                  <a:pt x="22494" y="44697"/>
                </a:cubicBezTo>
                <a:cubicBezTo>
                  <a:pt x="24315" y="42470"/>
                  <a:pt x="25208" y="39482"/>
                  <a:pt x="26875" y="37101"/>
                </a:cubicBezTo>
                <a:cubicBezTo>
                  <a:pt x="29304" y="33624"/>
                  <a:pt x="32376" y="30683"/>
                  <a:pt x="35912" y="28362"/>
                </a:cubicBezTo>
                <a:cubicBezTo>
                  <a:pt x="36067" y="28254"/>
                  <a:pt x="36126" y="28052"/>
                  <a:pt x="36043" y="27873"/>
                </a:cubicBezTo>
                <a:cubicBezTo>
                  <a:pt x="35852" y="27516"/>
                  <a:pt x="35674" y="27135"/>
                  <a:pt x="35483" y="26778"/>
                </a:cubicBezTo>
                <a:lnTo>
                  <a:pt x="35483" y="26778"/>
                </a:lnTo>
                <a:cubicBezTo>
                  <a:pt x="35636" y="26802"/>
                  <a:pt x="35787" y="26814"/>
                  <a:pt x="35936" y="26814"/>
                </a:cubicBezTo>
                <a:cubicBezTo>
                  <a:pt x="36898" y="26814"/>
                  <a:pt x="37768" y="26323"/>
                  <a:pt x="38531" y="25456"/>
                </a:cubicBezTo>
                <a:cubicBezTo>
                  <a:pt x="39139" y="24754"/>
                  <a:pt x="39448" y="23956"/>
                  <a:pt x="39781" y="23087"/>
                </a:cubicBezTo>
                <a:cubicBezTo>
                  <a:pt x="40198" y="22004"/>
                  <a:pt x="40615" y="20611"/>
                  <a:pt x="41436" y="19741"/>
                </a:cubicBezTo>
                <a:cubicBezTo>
                  <a:pt x="42056" y="19087"/>
                  <a:pt x="42841" y="18801"/>
                  <a:pt x="43520" y="18265"/>
                </a:cubicBezTo>
                <a:cubicBezTo>
                  <a:pt x="48890" y="14038"/>
                  <a:pt x="48342" y="6776"/>
                  <a:pt x="50747" y="930"/>
                </a:cubicBezTo>
                <a:cubicBezTo>
                  <a:pt x="50807" y="882"/>
                  <a:pt x="50854" y="846"/>
                  <a:pt x="50914" y="799"/>
                </a:cubicBezTo>
                <a:cubicBezTo>
                  <a:pt x="51009" y="703"/>
                  <a:pt x="50997" y="584"/>
                  <a:pt x="50938" y="489"/>
                </a:cubicBezTo>
                <a:cubicBezTo>
                  <a:pt x="50961" y="489"/>
                  <a:pt x="50961" y="453"/>
                  <a:pt x="50973" y="430"/>
                </a:cubicBezTo>
                <a:cubicBezTo>
                  <a:pt x="51062" y="235"/>
                  <a:pt x="50894" y="1"/>
                  <a:pt x="507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2D05274-91CE-3971-C7AC-31E809B86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985" y="308529"/>
            <a:ext cx="6802029" cy="452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40338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/>
          <p:nvPr/>
        </p:nvSpPr>
        <p:spPr>
          <a:xfrm rot="537707">
            <a:off x="590537" y="1612530"/>
            <a:ext cx="3725197" cy="3082255"/>
          </a:xfrm>
          <a:custGeom>
            <a:avLst/>
            <a:gdLst/>
            <a:ahLst/>
            <a:cxnLst/>
            <a:rect l="l" t="t" r="r" b="b"/>
            <a:pathLst>
              <a:path w="118006" h="97639" extrusionOk="0">
                <a:moveTo>
                  <a:pt x="18955" y="8403"/>
                </a:moveTo>
                <a:lnTo>
                  <a:pt x="18991" y="8451"/>
                </a:lnTo>
                <a:cubicBezTo>
                  <a:pt x="18931" y="8689"/>
                  <a:pt x="18872" y="8927"/>
                  <a:pt x="18836" y="9142"/>
                </a:cubicBezTo>
                <a:cubicBezTo>
                  <a:pt x="18193" y="10320"/>
                  <a:pt x="17562" y="11499"/>
                  <a:pt x="16955" y="12678"/>
                </a:cubicBezTo>
                <a:cubicBezTo>
                  <a:pt x="17384" y="11082"/>
                  <a:pt x="18003" y="9082"/>
                  <a:pt x="18550" y="8523"/>
                </a:cubicBezTo>
                <a:cubicBezTo>
                  <a:pt x="18681" y="8487"/>
                  <a:pt x="18812" y="8451"/>
                  <a:pt x="18955" y="8403"/>
                </a:cubicBezTo>
                <a:close/>
                <a:moveTo>
                  <a:pt x="18455" y="10809"/>
                </a:moveTo>
                <a:lnTo>
                  <a:pt x="18455" y="10809"/>
                </a:lnTo>
                <a:cubicBezTo>
                  <a:pt x="18336" y="11356"/>
                  <a:pt x="18205" y="11904"/>
                  <a:pt x="18086" y="12452"/>
                </a:cubicBezTo>
                <a:cubicBezTo>
                  <a:pt x="17503" y="13368"/>
                  <a:pt x="16895" y="14285"/>
                  <a:pt x="16336" y="15202"/>
                </a:cubicBezTo>
                <a:cubicBezTo>
                  <a:pt x="16360" y="15035"/>
                  <a:pt x="16407" y="14880"/>
                  <a:pt x="16431" y="14714"/>
                </a:cubicBezTo>
                <a:cubicBezTo>
                  <a:pt x="16467" y="14583"/>
                  <a:pt x="16574" y="14166"/>
                  <a:pt x="16705" y="13607"/>
                </a:cubicBezTo>
                <a:cubicBezTo>
                  <a:pt x="16753" y="13607"/>
                  <a:pt x="16776" y="13595"/>
                  <a:pt x="16812" y="13547"/>
                </a:cubicBezTo>
                <a:cubicBezTo>
                  <a:pt x="17372" y="12642"/>
                  <a:pt x="17919" y="11737"/>
                  <a:pt x="18455" y="10809"/>
                </a:cubicBezTo>
                <a:close/>
                <a:moveTo>
                  <a:pt x="16110" y="13154"/>
                </a:moveTo>
                <a:lnTo>
                  <a:pt x="16110" y="13154"/>
                </a:lnTo>
                <a:cubicBezTo>
                  <a:pt x="16014" y="13702"/>
                  <a:pt x="15955" y="14166"/>
                  <a:pt x="15872" y="14499"/>
                </a:cubicBezTo>
                <a:cubicBezTo>
                  <a:pt x="15502" y="16023"/>
                  <a:pt x="15121" y="17559"/>
                  <a:pt x="14740" y="19071"/>
                </a:cubicBezTo>
                <a:cubicBezTo>
                  <a:pt x="14654" y="18985"/>
                  <a:pt x="14531" y="18935"/>
                  <a:pt x="14413" y="18935"/>
                </a:cubicBezTo>
                <a:cubicBezTo>
                  <a:pt x="14352" y="18935"/>
                  <a:pt x="14293" y="18948"/>
                  <a:pt x="14240" y="18976"/>
                </a:cubicBezTo>
                <a:cubicBezTo>
                  <a:pt x="14621" y="17714"/>
                  <a:pt x="15002" y="16452"/>
                  <a:pt x="15371" y="15178"/>
                </a:cubicBezTo>
                <a:cubicBezTo>
                  <a:pt x="15645" y="15083"/>
                  <a:pt x="15764" y="14714"/>
                  <a:pt x="15717" y="14023"/>
                </a:cubicBezTo>
                <a:cubicBezTo>
                  <a:pt x="15741" y="13964"/>
                  <a:pt x="15752" y="13904"/>
                  <a:pt x="15776" y="13845"/>
                </a:cubicBezTo>
                <a:cubicBezTo>
                  <a:pt x="15895" y="13642"/>
                  <a:pt x="16002" y="13404"/>
                  <a:pt x="16110" y="13154"/>
                </a:cubicBezTo>
                <a:close/>
                <a:moveTo>
                  <a:pt x="17741" y="14059"/>
                </a:moveTo>
                <a:lnTo>
                  <a:pt x="17741" y="14059"/>
                </a:lnTo>
                <a:cubicBezTo>
                  <a:pt x="17681" y="14309"/>
                  <a:pt x="17622" y="14583"/>
                  <a:pt x="17562" y="14845"/>
                </a:cubicBezTo>
                <a:cubicBezTo>
                  <a:pt x="17538" y="14880"/>
                  <a:pt x="17526" y="14892"/>
                  <a:pt x="17503" y="14940"/>
                </a:cubicBezTo>
                <a:cubicBezTo>
                  <a:pt x="16931" y="16404"/>
                  <a:pt x="16169" y="17750"/>
                  <a:pt x="15371" y="19071"/>
                </a:cubicBezTo>
                <a:cubicBezTo>
                  <a:pt x="15586" y="18250"/>
                  <a:pt x="15776" y="17417"/>
                  <a:pt x="15991" y="16595"/>
                </a:cubicBezTo>
                <a:cubicBezTo>
                  <a:pt x="16610" y="15785"/>
                  <a:pt x="17193" y="14940"/>
                  <a:pt x="17741" y="14059"/>
                </a:cubicBezTo>
                <a:close/>
                <a:moveTo>
                  <a:pt x="16407" y="20453"/>
                </a:moveTo>
                <a:lnTo>
                  <a:pt x="16407" y="20453"/>
                </a:lnTo>
                <a:cubicBezTo>
                  <a:pt x="16395" y="20500"/>
                  <a:pt x="16372" y="20536"/>
                  <a:pt x="16372" y="20560"/>
                </a:cubicBezTo>
                <a:lnTo>
                  <a:pt x="16348" y="20560"/>
                </a:lnTo>
                <a:cubicBezTo>
                  <a:pt x="16360" y="20536"/>
                  <a:pt x="16372" y="20488"/>
                  <a:pt x="16407" y="20453"/>
                </a:cubicBezTo>
                <a:close/>
                <a:moveTo>
                  <a:pt x="17134" y="16988"/>
                </a:moveTo>
                <a:lnTo>
                  <a:pt x="16907" y="18059"/>
                </a:lnTo>
                <a:cubicBezTo>
                  <a:pt x="16229" y="19548"/>
                  <a:pt x="15360" y="20917"/>
                  <a:pt x="14574" y="22346"/>
                </a:cubicBezTo>
                <a:cubicBezTo>
                  <a:pt x="14633" y="22096"/>
                  <a:pt x="14705" y="21822"/>
                  <a:pt x="14764" y="21572"/>
                </a:cubicBezTo>
                <a:cubicBezTo>
                  <a:pt x="14871" y="21143"/>
                  <a:pt x="14979" y="20691"/>
                  <a:pt x="15098" y="20262"/>
                </a:cubicBezTo>
                <a:cubicBezTo>
                  <a:pt x="15919" y="19274"/>
                  <a:pt x="16574" y="18155"/>
                  <a:pt x="17134" y="16988"/>
                </a:cubicBezTo>
                <a:close/>
                <a:moveTo>
                  <a:pt x="15586" y="21917"/>
                </a:moveTo>
                <a:lnTo>
                  <a:pt x="15586" y="21917"/>
                </a:lnTo>
                <a:cubicBezTo>
                  <a:pt x="14919" y="23251"/>
                  <a:pt x="14217" y="24608"/>
                  <a:pt x="13669" y="26001"/>
                </a:cubicBezTo>
                <a:lnTo>
                  <a:pt x="14240" y="23643"/>
                </a:lnTo>
                <a:cubicBezTo>
                  <a:pt x="14288" y="23643"/>
                  <a:pt x="14348" y="23608"/>
                  <a:pt x="14383" y="23572"/>
                </a:cubicBezTo>
                <a:cubicBezTo>
                  <a:pt x="14824" y="23072"/>
                  <a:pt x="15217" y="22512"/>
                  <a:pt x="15586" y="21917"/>
                </a:cubicBezTo>
                <a:close/>
                <a:moveTo>
                  <a:pt x="12719" y="27351"/>
                </a:moveTo>
                <a:lnTo>
                  <a:pt x="12719" y="27351"/>
                </a:lnTo>
                <a:cubicBezTo>
                  <a:pt x="12654" y="27621"/>
                  <a:pt x="12587" y="27897"/>
                  <a:pt x="12526" y="28168"/>
                </a:cubicBezTo>
                <a:cubicBezTo>
                  <a:pt x="12502" y="28168"/>
                  <a:pt x="12502" y="28156"/>
                  <a:pt x="12490" y="28156"/>
                </a:cubicBezTo>
                <a:cubicBezTo>
                  <a:pt x="12570" y="27891"/>
                  <a:pt x="12649" y="27626"/>
                  <a:pt x="12719" y="27351"/>
                </a:cubicBezTo>
                <a:close/>
                <a:moveTo>
                  <a:pt x="15157" y="7737"/>
                </a:moveTo>
                <a:cubicBezTo>
                  <a:pt x="15169" y="7772"/>
                  <a:pt x="15169" y="7808"/>
                  <a:pt x="15205" y="7856"/>
                </a:cubicBezTo>
                <a:cubicBezTo>
                  <a:pt x="15574" y="8427"/>
                  <a:pt x="16514" y="8582"/>
                  <a:pt x="17169" y="8630"/>
                </a:cubicBezTo>
                <a:lnTo>
                  <a:pt x="17312" y="8630"/>
                </a:lnTo>
                <a:lnTo>
                  <a:pt x="17181" y="8844"/>
                </a:lnTo>
                <a:cubicBezTo>
                  <a:pt x="17113" y="8714"/>
                  <a:pt x="16961" y="8632"/>
                  <a:pt x="16818" y="8632"/>
                </a:cubicBezTo>
                <a:cubicBezTo>
                  <a:pt x="16686" y="8632"/>
                  <a:pt x="16560" y="8702"/>
                  <a:pt x="16514" y="8868"/>
                </a:cubicBezTo>
                <a:cubicBezTo>
                  <a:pt x="16419" y="9142"/>
                  <a:pt x="16348" y="9416"/>
                  <a:pt x="16253" y="9701"/>
                </a:cubicBezTo>
                <a:cubicBezTo>
                  <a:pt x="16133" y="9892"/>
                  <a:pt x="16038" y="10082"/>
                  <a:pt x="15919" y="10273"/>
                </a:cubicBezTo>
                <a:cubicBezTo>
                  <a:pt x="16014" y="9797"/>
                  <a:pt x="16110" y="9344"/>
                  <a:pt x="16217" y="8868"/>
                </a:cubicBezTo>
                <a:cubicBezTo>
                  <a:pt x="16241" y="8725"/>
                  <a:pt x="16122" y="8642"/>
                  <a:pt x="15991" y="8642"/>
                </a:cubicBezTo>
                <a:cubicBezTo>
                  <a:pt x="15945" y="8617"/>
                  <a:pt x="15892" y="8604"/>
                  <a:pt x="15839" y="8604"/>
                </a:cubicBezTo>
                <a:cubicBezTo>
                  <a:pt x="15740" y="8604"/>
                  <a:pt x="15645" y="8652"/>
                  <a:pt x="15621" y="8761"/>
                </a:cubicBezTo>
                <a:cubicBezTo>
                  <a:pt x="14693" y="11380"/>
                  <a:pt x="13895" y="13892"/>
                  <a:pt x="13574" y="16619"/>
                </a:cubicBezTo>
                <a:cubicBezTo>
                  <a:pt x="12621" y="19322"/>
                  <a:pt x="11871" y="22084"/>
                  <a:pt x="11311" y="24894"/>
                </a:cubicBezTo>
                <a:cubicBezTo>
                  <a:pt x="11061" y="26013"/>
                  <a:pt x="10835" y="27156"/>
                  <a:pt x="10645" y="28287"/>
                </a:cubicBezTo>
                <a:cubicBezTo>
                  <a:pt x="10061" y="30335"/>
                  <a:pt x="9514" y="32406"/>
                  <a:pt x="8966" y="34478"/>
                </a:cubicBezTo>
                <a:cubicBezTo>
                  <a:pt x="8418" y="35657"/>
                  <a:pt x="7942" y="36847"/>
                  <a:pt x="7549" y="38050"/>
                </a:cubicBezTo>
                <a:cubicBezTo>
                  <a:pt x="7942" y="36562"/>
                  <a:pt x="8311" y="35085"/>
                  <a:pt x="8692" y="33597"/>
                </a:cubicBezTo>
                <a:cubicBezTo>
                  <a:pt x="10883" y="25060"/>
                  <a:pt x="13716" y="16440"/>
                  <a:pt x="15157" y="7737"/>
                </a:cubicBezTo>
                <a:close/>
                <a:moveTo>
                  <a:pt x="115253" y="45444"/>
                </a:moveTo>
                <a:lnTo>
                  <a:pt x="115396" y="45539"/>
                </a:lnTo>
                <a:cubicBezTo>
                  <a:pt x="115455" y="45575"/>
                  <a:pt x="115503" y="45610"/>
                  <a:pt x="115551" y="45658"/>
                </a:cubicBezTo>
                <a:cubicBezTo>
                  <a:pt x="115336" y="45980"/>
                  <a:pt x="115122" y="46325"/>
                  <a:pt x="114920" y="46682"/>
                </a:cubicBezTo>
                <a:cubicBezTo>
                  <a:pt x="115074" y="46253"/>
                  <a:pt x="115217" y="45837"/>
                  <a:pt x="115253" y="45444"/>
                </a:cubicBezTo>
                <a:close/>
                <a:moveTo>
                  <a:pt x="115872" y="45837"/>
                </a:moveTo>
                <a:cubicBezTo>
                  <a:pt x="116086" y="45980"/>
                  <a:pt x="116360" y="46111"/>
                  <a:pt x="116610" y="46194"/>
                </a:cubicBezTo>
                <a:cubicBezTo>
                  <a:pt x="116491" y="46408"/>
                  <a:pt x="116384" y="46622"/>
                  <a:pt x="116289" y="46849"/>
                </a:cubicBezTo>
                <a:cubicBezTo>
                  <a:pt x="116241" y="46825"/>
                  <a:pt x="116194" y="46801"/>
                  <a:pt x="116170" y="46789"/>
                </a:cubicBezTo>
                <a:cubicBezTo>
                  <a:pt x="116139" y="46772"/>
                  <a:pt x="116101" y="46764"/>
                  <a:pt x="116061" y="46764"/>
                </a:cubicBezTo>
                <a:cubicBezTo>
                  <a:pt x="115993" y="46764"/>
                  <a:pt x="115922" y="46787"/>
                  <a:pt x="115884" y="46825"/>
                </a:cubicBezTo>
                <a:cubicBezTo>
                  <a:pt x="115884" y="46611"/>
                  <a:pt x="115884" y="46372"/>
                  <a:pt x="115836" y="46158"/>
                </a:cubicBezTo>
                <a:cubicBezTo>
                  <a:pt x="115836" y="46134"/>
                  <a:pt x="115813" y="46111"/>
                  <a:pt x="115789" y="46087"/>
                </a:cubicBezTo>
                <a:cubicBezTo>
                  <a:pt x="115824" y="45991"/>
                  <a:pt x="115848" y="45920"/>
                  <a:pt x="115872" y="45837"/>
                </a:cubicBezTo>
                <a:close/>
                <a:moveTo>
                  <a:pt x="117491" y="46146"/>
                </a:moveTo>
                <a:lnTo>
                  <a:pt x="117003" y="46992"/>
                </a:lnTo>
                <a:cubicBezTo>
                  <a:pt x="117075" y="46742"/>
                  <a:pt x="117134" y="46492"/>
                  <a:pt x="117206" y="46253"/>
                </a:cubicBezTo>
                <a:cubicBezTo>
                  <a:pt x="117265" y="46218"/>
                  <a:pt x="117325" y="46218"/>
                  <a:pt x="117384" y="46206"/>
                </a:cubicBezTo>
                <a:cubicBezTo>
                  <a:pt x="117432" y="46194"/>
                  <a:pt x="117456" y="46170"/>
                  <a:pt x="117491" y="46146"/>
                </a:cubicBezTo>
                <a:close/>
                <a:moveTo>
                  <a:pt x="115988" y="47529"/>
                </a:moveTo>
                <a:lnTo>
                  <a:pt x="115988" y="47529"/>
                </a:lnTo>
                <a:cubicBezTo>
                  <a:pt x="115967" y="47542"/>
                  <a:pt x="115967" y="47575"/>
                  <a:pt x="115955" y="47587"/>
                </a:cubicBezTo>
                <a:cubicBezTo>
                  <a:pt x="115884" y="47658"/>
                  <a:pt x="115801" y="47765"/>
                  <a:pt x="115717" y="47837"/>
                </a:cubicBezTo>
                <a:cubicBezTo>
                  <a:pt x="115753" y="47742"/>
                  <a:pt x="115765" y="47646"/>
                  <a:pt x="115789" y="47539"/>
                </a:cubicBezTo>
                <a:cubicBezTo>
                  <a:pt x="115816" y="47556"/>
                  <a:pt x="115844" y="47565"/>
                  <a:pt x="115874" y="47565"/>
                </a:cubicBezTo>
                <a:cubicBezTo>
                  <a:pt x="115908" y="47565"/>
                  <a:pt x="115945" y="47553"/>
                  <a:pt x="115988" y="47529"/>
                </a:cubicBezTo>
                <a:close/>
                <a:moveTo>
                  <a:pt x="114027" y="48456"/>
                </a:moveTo>
                <a:lnTo>
                  <a:pt x="114027" y="48456"/>
                </a:lnTo>
                <a:cubicBezTo>
                  <a:pt x="113943" y="48635"/>
                  <a:pt x="113860" y="48789"/>
                  <a:pt x="113789" y="48968"/>
                </a:cubicBezTo>
                <a:cubicBezTo>
                  <a:pt x="113729" y="49004"/>
                  <a:pt x="113693" y="49051"/>
                  <a:pt x="113646" y="49075"/>
                </a:cubicBezTo>
                <a:cubicBezTo>
                  <a:pt x="113765" y="48873"/>
                  <a:pt x="113908" y="48670"/>
                  <a:pt x="114027" y="48456"/>
                </a:cubicBezTo>
                <a:close/>
                <a:moveTo>
                  <a:pt x="6216" y="43158"/>
                </a:moveTo>
                <a:cubicBezTo>
                  <a:pt x="6001" y="44206"/>
                  <a:pt x="5811" y="45265"/>
                  <a:pt x="5644" y="46349"/>
                </a:cubicBezTo>
                <a:cubicBezTo>
                  <a:pt x="5596" y="46563"/>
                  <a:pt x="5537" y="46765"/>
                  <a:pt x="5501" y="46992"/>
                </a:cubicBezTo>
                <a:cubicBezTo>
                  <a:pt x="5144" y="47920"/>
                  <a:pt x="4811" y="48849"/>
                  <a:pt x="4501" y="49801"/>
                </a:cubicBezTo>
                <a:cubicBezTo>
                  <a:pt x="5061" y="47587"/>
                  <a:pt x="5644" y="45372"/>
                  <a:pt x="6216" y="43158"/>
                </a:cubicBezTo>
                <a:close/>
                <a:moveTo>
                  <a:pt x="114646" y="51016"/>
                </a:moveTo>
                <a:cubicBezTo>
                  <a:pt x="114646" y="51028"/>
                  <a:pt x="114634" y="51040"/>
                  <a:pt x="114634" y="51040"/>
                </a:cubicBezTo>
                <a:cubicBezTo>
                  <a:pt x="114634" y="51028"/>
                  <a:pt x="114646" y="51028"/>
                  <a:pt x="114646" y="51016"/>
                </a:cubicBezTo>
                <a:close/>
                <a:moveTo>
                  <a:pt x="112455" y="41753"/>
                </a:moveTo>
                <a:lnTo>
                  <a:pt x="112455" y="41753"/>
                </a:lnTo>
                <a:cubicBezTo>
                  <a:pt x="112693" y="41765"/>
                  <a:pt x="112919" y="41789"/>
                  <a:pt x="113157" y="41812"/>
                </a:cubicBezTo>
                <a:cubicBezTo>
                  <a:pt x="113693" y="41884"/>
                  <a:pt x="114241" y="42098"/>
                  <a:pt x="114777" y="42170"/>
                </a:cubicBezTo>
                <a:cubicBezTo>
                  <a:pt x="113086" y="44837"/>
                  <a:pt x="111467" y="47551"/>
                  <a:pt x="109883" y="50325"/>
                </a:cubicBezTo>
                <a:cubicBezTo>
                  <a:pt x="109867" y="50209"/>
                  <a:pt x="109757" y="50109"/>
                  <a:pt x="109635" y="50109"/>
                </a:cubicBezTo>
                <a:cubicBezTo>
                  <a:pt x="109583" y="50109"/>
                  <a:pt x="109528" y="50128"/>
                  <a:pt x="109478" y="50171"/>
                </a:cubicBezTo>
                <a:cubicBezTo>
                  <a:pt x="108157" y="51314"/>
                  <a:pt x="106942" y="52528"/>
                  <a:pt x="105835" y="53861"/>
                </a:cubicBezTo>
                <a:cubicBezTo>
                  <a:pt x="105287" y="54552"/>
                  <a:pt x="104752" y="55243"/>
                  <a:pt x="104168" y="55897"/>
                </a:cubicBezTo>
                <a:cubicBezTo>
                  <a:pt x="104097" y="55981"/>
                  <a:pt x="104037" y="56005"/>
                  <a:pt x="103978" y="56052"/>
                </a:cubicBezTo>
                <a:lnTo>
                  <a:pt x="105228" y="53195"/>
                </a:lnTo>
                <a:cubicBezTo>
                  <a:pt x="106407" y="52183"/>
                  <a:pt x="107454" y="50992"/>
                  <a:pt x="108562" y="49897"/>
                </a:cubicBezTo>
                <a:cubicBezTo>
                  <a:pt x="109574" y="48873"/>
                  <a:pt x="110657" y="47885"/>
                  <a:pt x="111550" y="46742"/>
                </a:cubicBezTo>
                <a:cubicBezTo>
                  <a:pt x="111671" y="46587"/>
                  <a:pt x="111524" y="46419"/>
                  <a:pt x="111370" y="46419"/>
                </a:cubicBezTo>
                <a:cubicBezTo>
                  <a:pt x="111311" y="46419"/>
                  <a:pt x="111251" y="46444"/>
                  <a:pt x="111205" y="46503"/>
                </a:cubicBezTo>
                <a:cubicBezTo>
                  <a:pt x="109586" y="48527"/>
                  <a:pt x="107514" y="50147"/>
                  <a:pt x="105728" y="52028"/>
                </a:cubicBezTo>
                <a:cubicBezTo>
                  <a:pt x="106073" y="51254"/>
                  <a:pt x="106407" y="50456"/>
                  <a:pt x="106728" y="49682"/>
                </a:cubicBezTo>
                <a:cubicBezTo>
                  <a:pt x="106754" y="49760"/>
                  <a:pt x="106835" y="49818"/>
                  <a:pt x="106923" y="49818"/>
                </a:cubicBezTo>
                <a:cubicBezTo>
                  <a:pt x="106957" y="49818"/>
                  <a:pt x="106993" y="49809"/>
                  <a:pt x="107026" y="49790"/>
                </a:cubicBezTo>
                <a:cubicBezTo>
                  <a:pt x="109038" y="48349"/>
                  <a:pt x="110788" y="46337"/>
                  <a:pt x="112598" y="44646"/>
                </a:cubicBezTo>
                <a:cubicBezTo>
                  <a:pt x="112786" y="44468"/>
                  <a:pt x="112618" y="44185"/>
                  <a:pt x="112422" y="44185"/>
                </a:cubicBezTo>
                <a:cubicBezTo>
                  <a:pt x="112369" y="44185"/>
                  <a:pt x="112315" y="44205"/>
                  <a:pt x="112265" y="44253"/>
                </a:cubicBezTo>
                <a:cubicBezTo>
                  <a:pt x="110479" y="45932"/>
                  <a:pt x="108395" y="47563"/>
                  <a:pt x="106835" y="49444"/>
                </a:cubicBezTo>
                <a:cubicBezTo>
                  <a:pt x="107395" y="48111"/>
                  <a:pt x="107954" y="46765"/>
                  <a:pt x="108514" y="45432"/>
                </a:cubicBezTo>
                <a:cubicBezTo>
                  <a:pt x="108514" y="45495"/>
                  <a:pt x="108582" y="45564"/>
                  <a:pt x="108661" y="45564"/>
                </a:cubicBezTo>
                <a:cubicBezTo>
                  <a:pt x="108687" y="45564"/>
                  <a:pt x="108714" y="45557"/>
                  <a:pt x="108740" y="45539"/>
                </a:cubicBezTo>
                <a:cubicBezTo>
                  <a:pt x="110157" y="44527"/>
                  <a:pt x="111383" y="43301"/>
                  <a:pt x="112538" y="41991"/>
                </a:cubicBezTo>
                <a:cubicBezTo>
                  <a:pt x="112622" y="41884"/>
                  <a:pt x="112550" y="41800"/>
                  <a:pt x="112455" y="41753"/>
                </a:cubicBezTo>
                <a:close/>
                <a:moveTo>
                  <a:pt x="4144" y="60839"/>
                </a:moveTo>
                <a:cubicBezTo>
                  <a:pt x="4406" y="60958"/>
                  <a:pt x="4692" y="61077"/>
                  <a:pt x="4965" y="61196"/>
                </a:cubicBezTo>
                <a:cubicBezTo>
                  <a:pt x="4668" y="61100"/>
                  <a:pt x="4370" y="61005"/>
                  <a:pt x="4072" y="60910"/>
                </a:cubicBezTo>
                <a:cubicBezTo>
                  <a:pt x="4096" y="60910"/>
                  <a:pt x="4132" y="60874"/>
                  <a:pt x="4144" y="60839"/>
                </a:cubicBezTo>
                <a:close/>
                <a:moveTo>
                  <a:pt x="109705" y="50671"/>
                </a:moveTo>
                <a:lnTo>
                  <a:pt x="109705" y="50671"/>
                </a:lnTo>
                <a:cubicBezTo>
                  <a:pt x="109288" y="51397"/>
                  <a:pt x="108871" y="52135"/>
                  <a:pt x="108466" y="52873"/>
                </a:cubicBezTo>
                <a:cubicBezTo>
                  <a:pt x="108446" y="52867"/>
                  <a:pt x="108425" y="52864"/>
                  <a:pt x="108402" y="52864"/>
                </a:cubicBezTo>
                <a:cubicBezTo>
                  <a:pt x="108333" y="52864"/>
                  <a:pt x="108259" y="52893"/>
                  <a:pt x="108204" y="52957"/>
                </a:cubicBezTo>
                <a:cubicBezTo>
                  <a:pt x="106442" y="54897"/>
                  <a:pt x="104335" y="56802"/>
                  <a:pt x="102870" y="58957"/>
                </a:cubicBezTo>
                <a:cubicBezTo>
                  <a:pt x="102778" y="59096"/>
                  <a:pt x="102894" y="59249"/>
                  <a:pt x="103028" y="59249"/>
                </a:cubicBezTo>
                <a:cubicBezTo>
                  <a:pt x="103067" y="59249"/>
                  <a:pt x="103107" y="59237"/>
                  <a:pt x="103144" y="59207"/>
                </a:cubicBezTo>
                <a:cubicBezTo>
                  <a:pt x="104764" y="57874"/>
                  <a:pt x="106180" y="56112"/>
                  <a:pt x="107573" y="54457"/>
                </a:cubicBezTo>
                <a:lnTo>
                  <a:pt x="107573" y="54457"/>
                </a:lnTo>
                <a:cubicBezTo>
                  <a:pt x="107216" y="55112"/>
                  <a:pt x="106859" y="55790"/>
                  <a:pt x="106502" y="56445"/>
                </a:cubicBezTo>
                <a:cubicBezTo>
                  <a:pt x="106448" y="56403"/>
                  <a:pt x="106380" y="56377"/>
                  <a:pt x="106308" y="56377"/>
                </a:cubicBezTo>
                <a:cubicBezTo>
                  <a:pt x="106237" y="56377"/>
                  <a:pt x="106163" y="56403"/>
                  <a:pt x="106097" y="56469"/>
                </a:cubicBezTo>
                <a:cubicBezTo>
                  <a:pt x="104585" y="58172"/>
                  <a:pt x="102787" y="59838"/>
                  <a:pt x="101477" y="61696"/>
                </a:cubicBezTo>
                <a:cubicBezTo>
                  <a:pt x="102263" y="59946"/>
                  <a:pt x="103025" y="58195"/>
                  <a:pt x="103799" y="56457"/>
                </a:cubicBezTo>
                <a:cubicBezTo>
                  <a:pt x="103811" y="56552"/>
                  <a:pt x="103859" y="56612"/>
                  <a:pt x="103942" y="56648"/>
                </a:cubicBezTo>
                <a:cubicBezTo>
                  <a:pt x="104008" y="56678"/>
                  <a:pt x="104061" y="56693"/>
                  <a:pt x="104110" y="56693"/>
                </a:cubicBezTo>
                <a:cubicBezTo>
                  <a:pt x="104192" y="56693"/>
                  <a:pt x="104261" y="56651"/>
                  <a:pt x="104359" y="56576"/>
                </a:cubicBezTo>
                <a:cubicBezTo>
                  <a:pt x="104442" y="56517"/>
                  <a:pt x="104454" y="56409"/>
                  <a:pt x="104418" y="56326"/>
                </a:cubicBezTo>
                <a:cubicBezTo>
                  <a:pt x="104418" y="56326"/>
                  <a:pt x="104418" y="56302"/>
                  <a:pt x="104406" y="56302"/>
                </a:cubicBezTo>
                <a:cubicBezTo>
                  <a:pt x="104573" y="56231"/>
                  <a:pt x="104752" y="56159"/>
                  <a:pt x="104787" y="56124"/>
                </a:cubicBezTo>
                <a:cubicBezTo>
                  <a:pt x="105335" y="55743"/>
                  <a:pt x="105823" y="54683"/>
                  <a:pt x="106252" y="54183"/>
                </a:cubicBezTo>
                <a:cubicBezTo>
                  <a:pt x="107288" y="52897"/>
                  <a:pt x="108455" y="51754"/>
                  <a:pt x="109705" y="50671"/>
                </a:cubicBezTo>
                <a:close/>
                <a:moveTo>
                  <a:pt x="2679" y="56850"/>
                </a:moveTo>
                <a:cubicBezTo>
                  <a:pt x="2715" y="56921"/>
                  <a:pt x="2763" y="56981"/>
                  <a:pt x="2834" y="57040"/>
                </a:cubicBezTo>
                <a:cubicBezTo>
                  <a:pt x="2477" y="58255"/>
                  <a:pt x="2120" y="59493"/>
                  <a:pt x="1798" y="60731"/>
                </a:cubicBezTo>
                <a:cubicBezTo>
                  <a:pt x="1727" y="61005"/>
                  <a:pt x="1846" y="61231"/>
                  <a:pt x="2025" y="61362"/>
                </a:cubicBezTo>
                <a:cubicBezTo>
                  <a:pt x="2025" y="61446"/>
                  <a:pt x="2036" y="61517"/>
                  <a:pt x="2072" y="61577"/>
                </a:cubicBezTo>
                <a:cubicBezTo>
                  <a:pt x="1989" y="61589"/>
                  <a:pt x="1917" y="61660"/>
                  <a:pt x="1941" y="61767"/>
                </a:cubicBezTo>
                <a:lnTo>
                  <a:pt x="1977" y="61946"/>
                </a:lnTo>
                <a:cubicBezTo>
                  <a:pt x="1786" y="61743"/>
                  <a:pt x="1644" y="61517"/>
                  <a:pt x="1536" y="61279"/>
                </a:cubicBezTo>
                <a:cubicBezTo>
                  <a:pt x="1917" y="59803"/>
                  <a:pt x="2298" y="58314"/>
                  <a:pt x="2679" y="56850"/>
                </a:cubicBezTo>
                <a:close/>
                <a:moveTo>
                  <a:pt x="11359" y="32835"/>
                </a:moveTo>
                <a:cubicBezTo>
                  <a:pt x="9192" y="41681"/>
                  <a:pt x="6989" y="50504"/>
                  <a:pt x="4799" y="59338"/>
                </a:cubicBezTo>
                <a:cubicBezTo>
                  <a:pt x="4572" y="59493"/>
                  <a:pt x="4513" y="59815"/>
                  <a:pt x="4727" y="59981"/>
                </a:cubicBezTo>
                <a:cubicBezTo>
                  <a:pt x="4739" y="60017"/>
                  <a:pt x="4751" y="60041"/>
                  <a:pt x="4787" y="60077"/>
                </a:cubicBezTo>
                <a:cubicBezTo>
                  <a:pt x="4787" y="60077"/>
                  <a:pt x="4787" y="60088"/>
                  <a:pt x="4763" y="60088"/>
                </a:cubicBezTo>
                <a:cubicBezTo>
                  <a:pt x="4706" y="60137"/>
                  <a:pt x="4765" y="60191"/>
                  <a:pt x="4812" y="60191"/>
                </a:cubicBezTo>
                <a:cubicBezTo>
                  <a:pt x="4835" y="60191"/>
                  <a:pt x="4854" y="60179"/>
                  <a:pt x="4858" y="60148"/>
                </a:cubicBezTo>
                <a:cubicBezTo>
                  <a:pt x="4933" y="60208"/>
                  <a:pt x="5017" y="60235"/>
                  <a:pt x="5096" y="60235"/>
                </a:cubicBezTo>
                <a:cubicBezTo>
                  <a:pt x="5143" y="60235"/>
                  <a:pt x="5187" y="60225"/>
                  <a:pt x="5227" y="60207"/>
                </a:cubicBezTo>
                <a:cubicBezTo>
                  <a:pt x="7323" y="61053"/>
                  <a:pt x="9442" y="61886"/>
                  <a:pt x="11550" y="62708"/>
                </a:cubicBezTo>
                <a:cubicBezTo>
                  <a:pt x="9168" y="61851"/>
                  <a:pt x="6775" y="61029"/>
                  <a:pt x="4346" y="60255"/>
                </a:cubicBezTo>
                <a:cubicBezTo>
                  <a:pt x="4442" y="59957"/>
                  <a:pt x="4513" y="59660"/>
                  <a:pt x="4584" y="59374"/>
                </a:cubicBezTo>
                <a:cubicBezTo>
                  <a:pt x="5168" y="57171"/>
                  <a:pt x="5620" y="54969"/>
                  <a:pt x="5894" y="52695"/>
                </a:cubicBezTo>
                <a:cubicBezTo>
                  <a:pt x="5918" y="52588"/>
                  <a:pt x="5894" y="52516"/>
                  <a:pt x="5870" y="52421"/>
                </a:cubicBezTo>
                <a:cubicBezTo>
                  <a:pt x="6108" y="51480"/>
                  <a:pt x="6311" y="50552"/>
                  <a:pt x="6525" y="49599"/>
                </a:cubicBezTo>
                <a:lnTo>
                  <a:pt x="6525" y="49575"/>
                </a:lnTo>
                <a:cubicBezTo>
                  <a:pt x="6537" y="49540"/>
                  <a:pt x="6537" y="49492"/>
                  <a:pt x="6549" y="49444"/>
                </a:cubicBezTo>
                <a:cubicBezTo>
                  <a:pt x="6585" y="49278"/>
                  <a:pt x="6537" y="49147"/>
                  <a:pt x="6454" y="49063"/>
                </a:cubicBezTo>
                <a:cubicBezTo>
                  <a:pt x="6775" y="48146"/>
                  <a:pt x="7085" y="47254"/>
                  <a:pt x="7406" y="46349"/>
                </a:cubicBezTo>
                <a:cubicBezTo>
                  <a:pt x="8156" y="44217"/>
                  <a:pt x="9144" y="42158"/>
                  <a:pt x="9144" y="39895"/>
                </a:cubicBezTo>
                <a:cubicBezTo>
                  <a:pt x="9442" y="38931"/>
                  <a:pt x="9740" y="37943"/>
                  <a:pt x="10049" y="36978"/>
                </a:cubicBezTo>
                <a:cubicBezTo>
                  <a:pt x="10097" y="36919"/>
                  <a:pt x="10145" y="36847"/>
                  <a:pt x="10157" y="36752"/>
                </a:cubicBezTo>
                <a:cubicBezTo>
                  <a:pt x="10168" y="36645"/>
                  <a:pt x="10204" y="36550"/>
                  <a:pt x="10228" y="36431"/>
                </a:cubicBezTo>
                <a:cubicBezTo>
                  <a:pt x="10597" y="35240"/>
                  <a:pt x="10990" y="34026"/>
                  <a:pt x="11359" y="32835"/>
                </a:cubicBezTo>
                <a:close/>
                <a:moveTo>
                  <a:pt x="2370" y="61815"/>
                </a:moveTo>
                <a:cubicBezTo>
                  <a:pt x="2423" y="61842"/>
                  <a:pt x="2490" y="61855"/>
                  <a:pt x="2551" y="61855"/>
                </a:cubicBezTo>
                <a:cubicBezTo>
                  <a:pt x="2571" y="61855"/>
                  <a:pt x="2590" y="61854"/>
                  <a:pt x="2608" y="61851"/>
                </a:cubicBezTo>
                <a:cubicBezTo>
                  <a:pt x="2656" y="61874"/>
                  <a:pt x="2691" y="61922"/>
                  <a:pt x="2763" y="61934"/>
                </a:cubicBezTo>
                <a:cubicBezTo>
                  <a:pt x="3013" y="62029"/>
                  <a:pt x="3263" y="62112"/>
                  <a:pt x="3537" y="62220"/>
                </a:cubicBezTo>
                <a:cubicBezTo>
                  <a:pt x="4311" y="62636"/>
                  <a:pt x="5096" y="63041"/>
                  <a:pt x="5894" y="63410"/>
                </a:cubicBezTo>
                <a:cubicBezTo>
                  <a:pt x="4549" y="63232"/>
                  <a:pt x="3251" y="62886"/>
                  <a:pt x="2370" y="61815"/>
                </a:cubicBezTo>
                <a:close/>
                <a:moveTo>
                  <a:pt x="16074" y="21905"/>
                </a:moveTo>
                <a:lnTo>
                  <a:pt x="16074" y="21905"/>
                </a:lnTo>
                <a:cubicBezTo>
                  <a:pt x="15895" y="22762"/>
                  <a:pt x="15717" y="23632"/>
                  <a:pt x="15538" y="24477"/>
                </a:cubicBezTo>
                <a:cubicBezTo>
                  <a:pt x="15482" y="24415"/>
                  <a:pt x="15399" y="24377"/>
                  <a:pt x="15318" y="24377"/>
                </a:cubicBezTo>
                <a:cubicBezTo>
                  <a:pt x="15228" y="24377"/>
                  <a:pt x="15141" y="24424"/>
                  <a:pt x="15098" y="24536"/>
                </a:cubicBezTo>
                <a:cubicBezTo>
                  <a:pt x="14490" y="26084"/>
                  <a:pt x="13633" y="27501"/>
                  <a:pt x="13014" y="29025"/>
                </a:cubicBezTo>
                <a:cubicBezTo>
                  <a:pt x="12965" y="29163"/>
                  <a:pt x="13072" y="29262"/>
                  <a:pt x="13182" y="29262"/>
                </a:cubicBezTo>
                <a:cubicBezTo>
                  <a:pt x="13233" y="29262"/>
                  <a:pt x="13286" y="29241"/>
                  <a:pt x="13324" y="29192"/>
                </a:cubicBezTo>
                <a:cubicBezTo>
                  <a:pt x="14228" y="28013"/>
                  <a:pt x="14848" y="26572"/>
                  <a:pt x="15395" y="25191"/>
                </a:cubicBezTo>
                <a:lnTo>
                  <a:pt x="15395" y="25191"/>
                </a:lnTo>
                <a:cubicBezTo>
                  <a:pt x="14967" y="27263"/>
                  <a:pt x="14514" y="29311"/>
                  <a:pt x="14038" y="31371"/>
                </a:cubicBezTo>
                <a:cubicBezTo>
                  <a:pt x="12085" y="39848"/>
                  <a:pt x="9966" y="48289"/>
                  <a:pt x="7740" y="56695"/>
                </a:cubicBezTo>
                <a:cubicBezTo>
                  <a:pt x="7673" y="56973"/>
                  <a:pt x="7855" y="57199"/>
                  <a:pt x="8121" y="57199"/>
                </a:cubicBezTo>
                <a:cubicBezTo>
                  <a:pt x="8141" y="57199"/>
                  <a:pt x="8160" y="57198"/>
                  <a:pt x="8180" y="57195"/>
                </a:cubicBezTo>
                <a:cubicBezTo>
                  <a:pt x="8422" y="57179"/>
                  <a:pt x="8666" y="57170"/>
                  <a:pt x="8913" y="57170"/>
                </a:cubicBezTo>
                <a:cubicBezTo>
                  <a:pt x="12706" y="57170"/>
                  <a:pt x="16998" y="59072"/>
                  <a:pt x="20408" y="60469"/>
                </a:cubicBezTo>
                <a:cubicBezTo>
                  <a:pt x="23265" y="61648"/>
                  <a:pt x="26051" y="62946"/>
                  <a:pt x="28861" y="64232"/>
                </a:cubicBezTo>
                <a:cubicBezTo>
                  <a:pt x="29433" y="64482"/>
                  <a:pt x="29980" y="64732"/>
                  <a:pt x="30540" y="64982"/>
                </a:cubicBezTo>
                <a:cubicBezTo>
                  <a:pt x="30528" y="65030"/>
                  <a:pt x="30540" y="65065"/>
                  <a:pt x="30564" y="65101"/>
                </a:cubicBezTo>
                <a:cubicBezTo>
                  <a:pt x="31254" y="66256"/>
                  <a:pt x="31957" y="67375"/>
                  <a:pt x="32659" y="68530"/>
                </a:cubicBezTo>
                <a:cubicBezTo>
                  <a:pt x="32921" y="68959"/>
                  <a:pt x="33183" y="69423"/>
                  <a:pt x="33433" y="69863"/>
                </a:cubicBezTo>
                <a:cubicBezTo>
                  <a:pt x="32826" y="69661"/>
                  <a:pt x="32195" y="69435"/>
                  <a:pt x="31588" y="69232"/>
                </a:cubicBezTo>
                <a:cubicBezTo>
                  <a:pt x="31183" y="68744"/>
                  <a:pt x="30754" y="68280"/>
                  <a:pt x="30397" y="67768"/>
                </a:cubicBezTo>
                <a:cubicBezTo>
                  <a:pt x="29588" y="66625"/>
                  <a:pt x="28933" y="65399"/>
                  <a:pt x="28385" y="64137"/>
                </a:cubicBezTo>
                <a:cubicBezTo>
                  <a:pt x="28345" y="64048"/>
                  <a:pt x="28275" y="64011"/>
                  <a:pt x="28203" y="64011"/>
                </a:cubicBezTo>
                <a:cubicBezTo>
                  <a:pt x="28063" y="64011"/>
                  <a:pt x="27917" y="64153"/>
                  <a:pt x="27980" y="64327"/>
                </a:cubicBezTo>
                <a:cubicBezTo>
                  <a:pt x="28480" y="65541"/>
                  <a:pt x="29076" y="66684"/>
                  <a:pt x="29766" y="67780"/>
                </a:cubicBezTo>
                <a:cubicBezTo>
                  <a:pt x="29980" y="68113"/>
                  <a:pt x="30207" y="68470"/>
                  <a:pt x="30457" y="68828"/>
                </a:cubicBezTo>
                <a:cubicBezTo>
                  <a:pt x="29802" y="68589"/>
                  <a:pt x="29135" y="68351"/>
                  <a:pt x="28480" y="68113"/>
                </a:cubicBezTo>
                <a:cubicBezTo>
                  <a:pt x="27623" y="66744"/>
                  <a:pt x="26790" y="65387"/>
                  <a:pt x="26099" y="63934"/>
                </a:cubicBezTo>
                <a:cubicBezTo>
                  <a:pt x="26063" y="63858"/>
                  <a:pt x="25999" y="63826"/>
                  <a:pt x="25935" y="63826"/>
                </a:cubicBezTo>
                <a:cubicBezTo>
                  <a:pt x="25810" y="63826"/>
                  <a:pt x="25683" y="63947"/>
                  <a:pt x="25754" y="64089"/>
                </a:cubicBezTo>
                <a:cubicBezTo>
                  <a:pt x="26301" y="65315"/>
                  <a:pt x="26897" y="66589"/>
                  <a:pt x="27587" y="67804"/>
                </a:cubicBezTo>
                <a:lnTo>
                  <a:pt x="25706" y="67125"/>
                </a:lnTo>
                <a:cubicBezTo>
                  <a:pt x="25599" y="66970"/>
                  <a:pt x="25504" y="66815"/>
                  <a:pt x="25408" y="66649"/>
                </a:cubicBezTo>
                <a:cubicBezTo>
                  <a:pt x="24873" y="65684"/>
                  <a:pt x="24456" y="64684"/>
                  <a:pt x="24111" y="63636"/>
                </a:cubicBezTo>
                <a:cubicBezTo>
                  <a:pt x="24074" y="63517"/>
                  <a:pt x="23972" y="63463"/>
                  <a:pt x="23875" y="63463"/>
                </a:cubicBezTo>
                <a:cubicBezTo>
                  <a:pt x="23749" y="63463"/>
                  <a:pt x="23630" y="63553"/>
                  <a:pt x="23670" y="63708"/>
                </a:cubicBezTo>
                <a:cubicBezTo>
                  <a:pt x="23968" y="64708"/>
                  <a:pt x="24349" y="65803"/>
                  <a:pt x="24873" y="66827"/>
                </a:cubicBezTo>
                <a:cubicBezTo>
                  <a:pt x="24384" y="66649"/>
                  <a:pt x="23896" y="66470"/>
                  <a:pt x="23384" y="66292"/>
                </a:cubicBezTo>
                <a:cubicBezTo>
                  <a:pt x="23361" y="66256"/>
                  <a:pt x="23325" y="66220"/>
                  <a:pt x="23313" y="66173"/>
                </a:cubicBezTo>
                <a:cubicBezTo>
                  <a:pt x="22718" y="65137"/>
                  <a:pt x="22206" y="64065"/>
                  <a:pt x="21765" y="62946"/>
                </a:cubicBezTo>
                <a:cubicBezTo>
                  <a:pt x="21732" y="62864"/>
                  <a:pt x="21668" y="62830"/>
                  <a:pt x="21601" y="62830"/>
                </a:cubicBezTo>
                <a:cubicBezTo>
                  <a:pt x="21473" y="62830"/>
                  <a:pt x="21337" y="62956"/>
                  <a:pt x="21408" y="63113"/>
                </a:cubicBezTo>
                <a:cubicBezTo>
                  <a:pt x="21753" y="64017"/>
                  <a:pt x="22146" y="65030"/>
                  <a:pt x="22646" y="66018"/>
                </a:cubicBezTo>
                <a:cubicBezTo>
                  <a:pt x="22372" y="65911"/>
                  <a:pt x="22110" y="65815"/>
                  <a:pt x="21837" y="65720"/>
                </a:cubicBezTo>
                <a:cubicBezTo>
                  <a:pt x="21015" y="64172"/>
                  <a:pt x="20063" y="62648"/>
                  <a:pt x="19253" y="61148"/>
                </a:cubicBezTo>
                <a:cubicBezTo>
                  <a:pt x="19217" y="61085"/>
                  <a:pt x="19159" y="61058"/>
                  <a:pt x="19101" y="61058"/>
                </a:cubicBezTo>
                <a:cubicBezTo>
                  <a:pt x="18984" y="61058"/>
                  <a:pt x="18868" y="61164"/>
                  <a:pt x="18931" y="61291"/>
                </a:cubicBezTo>
                <a:cubicBezTo>
                  <a:pt x="19634" y="62636"/>
                  <a:pt x="20289" y="64053"/>
                  <a:pt x="21003" y="65422"/>
                </a:cubicBezTo>
                <a:cubicBezTo>
                  <a:pt x="20444" y="65208"/>
                  <a:pt x="19860" y="65006"/>
                  <a:pt x="19289" y="64791"/>
                </a:cubicBezTo>
                <a:cubicBezTo>
                  <a:pt x="18443" y="63410"/>
                  <a:pt x="17586" y="62029"/>
                  <a:pt x="16836" y="60565"/>
                </a:cubicBezTo>
                <a:cubicBezTo>
                  <a:pt x="16796" y="60489"/>
                  <a:pt x="16730" y="60457"/>
                  <a:pt x="16665" y="60457"/>
                </a:cubicBezTo>
                <a:cubicBezTo>
                  <a:pt x="16536" y="60457"/>
                  <a:pt x="16408" y="60581"/>
                  <a:pt x="16479" y="60731"/>
                </a:cubicBezTo>
                <a:cubicBezTo>
                  <a:pt x="17074" y="61934"/>
                  <a:pt x="17681" y="63220"/>
                  <a:pt x="18360" y="64446"/>
                </a:cubicBezTo>
                <a:cubicBezTo>
                  <a:pt x="18015" y="64315"/>
                  <a:pt x="17669" y="64196"/>
                  <a:pt x="17324" y="64065"/>
                </a:cubicBezTo>
                <a:cubicBezTo>
                  <a:pt x="17110" y="63672"/>
                  <a:pt x="16872" y="63291"/>
                  <a:pt x="16657" y="62898"/>
                </a:cubicBezTo>
                <a:cubicBezTo>
                  <a:pt x="15943" y="61636"/>
                  <a:pt x="15181" y="60398"/>
                  <a:pt x="14395" y="59195"/>
                </a:cubicBezTo>
                <a:cubicBezTo>
                  <a:pt x="14348" y="59127"/>
                  <a:pt x="14289" y="59098"/>
                  <a:pt x="14229" y="59098"/>
                </a:cubicBezTo>
                <a:cubicBezTo>
                  <a:pt x="14060" y="59098"/>
                  <a:pt x="13891" y="59327"/>
                  <a:pt x="14014" y="59529"/>
                </a:cubicBezTo>
                <a:cubicBezTo>
                  <a:pt x="14848" y="60850"/>
                  <a:pt x="15645" y="62184"/>
                  <a:pt x="16395" y="63553"/>
                </a:cubicBezTo>
                <a:cubicBezTo>
                  <a:pt x="16419" y="63613"/>
                  <a:pt x="16455" y="63696"/>
                  <a:pt x="16491" y="63756"/>
                </a:cubicBezTo>
                <a:cubicBezTo>
                  <a:pt x="16133" y="63613"/>
                  <a:pt x="15764" y="63482"/>
                  <a:pt x="15407" y="63339"/>
                </a:cubicBezTo>
                <a:cubicBezTo>
                  <a:pt x="15217" y="63041"/>
                  <a:pt x="15026" y="62744"/>
                  <a:pt x="14848" y="62422"/>
                </a:cubicBezTo>
                <a:cubicBezTo>
                  <a:pt x="14228" y="61350"/>
                  <a:pt x="13657" y="60267"/>
                  <a:pt x="13085" y="59172"/>
                </a:cubicBezTo>
                <a:cubicBezTo>
                  <a:pt x="13057" y="59102"/>
                  <a:pt x="13004" y="59073"/>
                  <a:pt x="12950" y="59073"/>
                </a:cubicBezTo>
                <a:cubicBezTo>
                  <a:pt x="12848" y="59073"/>
                  <a:pt x="12741" y="59178"/>
                  <a:pt x="12788" y="59303"/>
                </a:cubicBezTo>
                <a:cubicBezTo>
                  <a:pt x="13276" y="60505"/>
                  <a:pt x="13812" y="61684"/>
                  <a:pt x="14443" y="62827"/>
                </a:cubicBezTo>
                <a:cubicBezTo>
                  <a:pt x="14467" y="62886"/>
                  <a:pt x="14502" y="62934"/>
                  <a:pt x="14526" y="62994"/>
                </a:cubicBezTo>
                <a:cubicBezTo>
                  <a:pt x="14217" y="62874"/>
                  <a:pt x="13907" y="62755"/>
                  <a:pt x="13574" y="62636"/>
                </a:cubicBezTo>
                <a:cubicBezTo>
                  <a:pt x="13455" y="62458"/>
                  <a:pt x="13335" y="62267"/>
                  <a:pt x="13240" y="62089"/>
                </a:cubicBezTo>
                <a:cubicBezTo>
                  <a:pt x="12681" y="61172"/>
                  <a:pt x="12181" y="59981"/>
                  <a:pt x="11407" y="59255"/>
                </a:cubicBezTo>
                <a:cubicBezTo>
                  <a:pt x="11350" y="59213"/>
                  <a:pt x="11286" y="59183"/>
                  <a:pt x="11222" y="59183"/>
                </a:cubicBezTo>
                <a:cubicBezTo>
                  <a:pt x="11179" y="59183"/>
                  <a:pt x="11136" y="59197"/>
                  <a:pt x="11097" y="59231"/>
                </a:cubicBezTo>
                <a:cubicBezTo>
                  <a:pt x="10954" y="59350"/>
                  <a:pt x="10930" y="59410"/>
                  <a:pt x="11038" y="59553"/>
                </a:cubicBezTo>
                <a:cubicBezTo>
                  <a:pt x="11049" y="59565"/>
                  <a:pt x="11061" y="59565"/>
                  <a:pt x="11073" y="59565"/>
                </a:cubicBezTo>
                <a:cubicBezTo>
                  <a:pt x="11097" y="59553"/>
                  <a:pt x="11121" y="59553"/>
                  <a:pt x="11133" y="59541"/>
                </a:cubicBezTo>
                <a:cubicBezTo>
                  <a:pt x="11240" y="59826"/>
                  <a:pt x="12073" y="61446"/>
                  <a:pt x="12478" y="62220"/>
                </a:cubicBezTo>
                <a:cubicBezTo>
                  <a:pt x="10157" y="61339"/>
                  <a:pt x="7823" y="60446"/>
                  <a:pt x="5501" y="59541"/>
                </a:cubicBezTo>
                <a:cubicBezTo>
                  <a:pt x="7585" y="50992"/>
                  <a:pt x="9633" y="42443"/>
                  <a:pt x="11716" y="33895"/>
                </a:cubicBezTo>
                <a:cubicBezTo>
                  <a:pt x="12288" y="31585"/>
                  <a:pt x="12847" y="29299"/>
                  <a:pt x="13419" y="26989"/>
                </a:cubicBezTo>
                <a:cubicBezTo>
                  <a:pt x="13442" y="27007"/>
                  <a:pt x="13468" y="27017"/>
                  <a:pt x="13495" y="27017"/>
                </a:cubicBezTo>
                <a:cubicBezTo>
                  <a:pt x="13537" y="27017"/>
                  <a:pt x="13580" y="26993"/>
                  <a:pt x="13609" y="26941"/>
                </a:cubicBezTo>
                <a:cubicBezTo>
                  <a:pt x="14574" y="25370"/>
                  <a:pt x="15324" y="23596"/>
                  <a:pt x="16074" y="21905"/>
                </a:cubicBezTo>
                <a:close/>
                <a:moveTo>
                  <a:pt x="25635" y="4272"/>
                </a:moveTo>
                <a:cubicBezTo>
                  <a:pt x="26575" y="5344"/>
                  <a:pt x="27921" y="5987"/>
                  <a:pt x="29326" y="6213"/>
                </a:cubicBezTo>
                <a:cubicBezTo>
                  <a:pt x="24932" y="20500"/>
                  <a:pt x="20717" y="34728"/>
                  <a:pt x="15098" y="48670"/>
                </a:cubicBezTo>
                <a:cubicBezTo>
                  <a:pt x="15050" y="48778"/>
                  <a:pt x="15062" y="48885"/>
                  <a:pt x="15121" y="48956"/>
                </a:cubicBezTo>
                <a:cubicBezTo>
                  <a:pt x="14812" y="50242"/>
                  <a:pt x="16062" y="51242"/>
                  <a:pt x="17050" y="52183"/>
                </a:cubicBezTo>
                <a:cubicBezTo>
                  <a:pt x="20039" y="55040"/>
                  <a:pt x="23551" y="57410"/>
                  <a:pt x="27206" y="59303"/>
                </a:cubicBezTo>
                <a:cubicBezTo>
                  <a:pt x="31219" y="61362"/>
                  <a:pt x="35576" y="62160"/>
                  <a:pt x="39636" y="63958"/>
                </a:cubicBezTo>
                <a:cubicBezTo>
                  <a:pt x="42589" y="65268"/>
                  <a:pt x="44613" y="67696"/>
                  <a:pt x="46733" y="69994"/>
                </a:cubicBezTo>
                <a:cubicBezTo>
                  <a:pt x="42327" y="67018"/>
                  <a:pt x="37315" y="64970"/>
                  <a:pt x="32493" y="62767"/>
                </a:cubicBezTo>
                <a:cubicBezTo>
                  <a:pt x="25516" y="59600"/>
                  <a:pt x="18562" y="56016"/>
                  <a:pt x="11359" y="53409"/>
                </a:cubicBezTo>
                <a:cubicBezTo>
                  <a:pt x="16062" y="37038"/>
                  <a:pt x="21527" y="20798"/>
                  <a:pt x="25635" y="4272"/>
                </a:cubicBezTo>
                <a:close/>
                <a:moveTo>
                  <a:pt x="31171" y="65280"/>
                </a:moveTo>
                <a:lnTo>
                  <a:pt x="31171" y="65280"/>
                </a:lnTo>
                <a:cubicBezTo>
                  <a:pt x="31885" y="65601"/>
                  <a:pt x="32612" y="65922"/>
                  <a:pt x="33338" y="66256"/>
                </a:cubicBezTo>
                <a:cubicBezTo>
                  <a:pt x="33957" y="67506"/>
                  <a:pt x="34552" y="68744"/>
                  <a:pt x="35160" y="70006"/>
                </a:cubicBezTo>
                <a:cubicBezTo>
                  <a:pt x="35231" y="70161"/>
                  <a:pt x="35303" y="70363"/>
                  <a:pt x="35398" y="70554"/>
                </a:cubicBezTo>
                <a:cubicBezTo>
                  <a:pt x="35064" y="70435"/>
                  <a:pt x="34731" y="70316"/>
                  <a:pt x="34398" y="70209"/>
                </a:cubicBezTo>
                <a:cubicBezTo>
                  <a:pt x="33993" y="69542"/>
                  <a:pt x="33517" y="68899"/>
                  <a:pt x="33100" y="68280"/>
                </a:cubicBezTo>
                <a:cubicBezTo>
                  <a:pt x="32469" y="67280"/>
                  <a:pt x="31814" y="66280"/>
                  <a:pt x="31171" y="65280"/>
                </a:cubicBezTo>
                <a:close/>
                <a:moveTo>
                  <a:pt x="9049" y="65006"/>
                </a:moveTo>
                <a:lnTo>
                  <a:pt x="9049" y="65006"/>
                </a:lnTo>
                <a:cubicBezTo>
                  <a:pt x="12895" y="66101"/>
                  <a:pt x="16455" y="67839"/>
                  <a:pt x="20289" y="69113"/>
                </a:cubicBezTo>
                <a:cubicBezTo>
                  <a:pt x="20979" y="69328"/>
                  <a:pt x="21670" y="69542"/>
                  <a:pt x="22360" y="69732"/>
                </a:cubicBezTo>
                <a:cubicBezTo>
                  <a:pt x="22360" y="69792"/>
                  <a:pt x="22384" y="69852"/>
                  <a:pt x="22444" y="69887"/>
                </a:cubicBezTo>
                <a:cubicBezTo>
                  <a:pt x="22980" y="70137"/>
                  <a:pt x="23539" y="70387"/>
                  <a:pt x="24075" y="70637"/>
                </a:cubicBezTo>
                <a:cubicBezTo>
                  <a:pt x="22860" y="70209"/>
                  <a:pt x="21658" y="69768"/>
                  <a:pt x="20467" y="69316"/>
                </a:cubicBezTo>
                <a:cubicBezTo>
                  <a:pt x="16931" y="67958"/>
                  <a:pt x="13383" y="66625"/>
                  <a:pt x="9847" y="65268"/>
                </a:cubicBezTo>
                <a:cubicBezTo>
                  <a:pt x="9609" y="65172"/>
                  <a:pt x="9335" y="65089"/>
                  <a:pt x="9049" y="65006"/>
                </a:cubicBezTo>
                <a:close/>
                <a:moveTo>
                  <a:pt x="31362" y="962"/>
                </a:moveTo>
                <a:cubicBezTo>
                  <a:pt x="35350" y="4939"/>
                  <a:pt x="39958" y="8892"/>
                  <a:pt x="44804" y="11702"/>
                </a:cubicBezTo>
                <a:cubicBezTo>
                  <a:pt x="44853" y="11720"/>
                  <a:pt x="44900" y="11729"/>
                  <a:pt x="44944" y="11729"/>
                </a:cubicBezTo>
                <a:cubicBezTo>
                  <a:pt x="45174" y="11729"/>
                  <a:pt x="45305" y="11495"/>
                  <a:pt x="45125" y="11344"/>
                </a:cubicBezTo>
                <a:cubicBezTo>
                  <a:pt x="44518" y="10844"/>
                  <a:pt x="43911" y="10356"/>
                  <a:pt x="43280" y="9856"/>
                </a:cubicBezTo>
                <a:lnTo>
                  <a:pt x="43280" y="9856"/>
                </a:lnTo>
                <a:cubicBezTo>
                  <a:pt x="44911" y="10809"/>
                  <a:pt x="46590" y="11666"/>
                  <a:pt x="48340" y="12404"/>
                </a:cubicBezTo>
                <a:cubicBezTo>
                  <a:pt x="51138" y="13595"/>
                  <a:pt x="54031" y="14511"/>
                  <a:pt x="56948" y="15333"/>
                </a:cubicBezTo>
                <a:cubicBezTo>
                  <a:pt x="60222" y="16250"/>
                  <a:pt x="63854" y="16762"/>
                  <a:pt x="66235" y="19441"/>
                </a:cubicBezTo>
                <a:cubicBezTo>
                  <a:pt x="66949" y="20357"/>
                  <a:pt x="67497" y="21381"/>
                  <a:pt x="67902" y="22453"/>
                </a:cubicBezTo>
                <a:cubicBezTo>
                  <a:pt x="67866" y="22524"/>
                  <a:pt x="67842" y="22584"/>
                  <a:pt x="67795" y="22655"/>
                </a:cubicBezTo>
                <a:cubicBezTo>
                  <a:pt x="67616" y="22727"/>
                  <a:pt x="67449" y="22810"/>
                  <a:pt x="67295" y="22893"/>
                </a:cubicBezTo>
                <a:lnTo>
                  <a:pt x="67628" y="22548"/>
                </a:lnTo>
                <a:cubicBezTo>
                  <a:pt x="67750" y="22427"/>
                  <a:pt x="67643" y="22239"/>
                  <a:pt x="67517" y="22239"/>
                </a:cubicBezTo>
                <a:cubicBezTo>
                  <a:pt x="67483" y="22239"/>
                  <a:pt x="67447" y="22253"/>
                  <a:pt x="67414" y="22286"/>
                </a:cubicBezTo>
                <a:cubicBezTo>
                  <a:pt x="67092" y="22596"/>
                  <a:pt x="66783" y="22893"/>
                  <a:pt x="66497" y="23251"/>
                </a:cubicBezTo>
                <a:cubicBezTo>
                  <a:pt x="66437" y="23322"/>
                  <a:pt x="66485" y="23405"/>
                  <a:pt x="66556" y="23441"/>
                </a:cubicBezTo>
                <a:cubicBezTo>
                  <a:pt x="66485" y="23524"/>
                  <a:pt x="66414" y="23608"/>
                  <a:pt x="66354" y="23703"/>
                </a:cubicBezTo>
                <a:cubicBezTo>
                  <a:pt x="66430" y="23562"/>
                  <a:pt x="66348" y="23352"/>
                  <a:pt x="66179" y="23352"/>
                </a:cubicBezTo>
                <a:cubicBezTo>
                  <a:pt x="66163" y="23352"/>
                  <a:pt x="66146" y="23354"/>
                  <a:pt x="66128" y="23358"/>
                </a:cubicBezTo>
                <a:cubicBezTo>
                  <a:pt x="66104" y="23370"/>
                  <a:pt x="66068" y="23370"/>
                  <a:pt x="66021" y="23382"/>
                </a:cubicBezTo>
                <a:cubicBezTo>
                  <a:pt x="65902" y="23417"/>
                  <a:pt x="65830" y="23501"/>
                  <a:pt x="65818" y="23620"/>
                </a:cubicBezTo>
                <a:cubicBezTo>
                  <a:pt x="65729" y="24037"/>
                  <a:pt x="65878" y="24175"/>
                  <a:pt x="66116" y="24175"/>
                </a:cubicBezTo>
                <a:cubicBezTo>
                  <a:pt x="66481" y="24175"/>
                  <a:pt x="67056" y="23847"/>
                  <a:pt x="67295" y="23703"/>
                </a:cubicBezTo>
                <a:lnTo>
                  <a:pt x="67295" y="23703"/>
                </a:lnTo>
                <a:cubicBezTo>
                  <a:pt x="66675" y="24965"/>
                  <a:pt x="66104" y="26251"/>
                  <a:pt x="65521" y="27537"/>
                </a:cubicBezTo>
                <a:cubicBezTo>
                  <a:pt x="64854" y="28120"/>
                  <a:pt x="64175" y="28835"/>
                  <a:pt x="64211" y="29561"/>
                </a:cubicBezTo>
                <a:cubicBezTo>
                  <a:pt x="64217" y="29670"/>
                  <a:pt x="64296" y="29727"/>
                  <a:pt x="64373" y="29727"/>
                </a:cubicBezTo>
                <a:cubicBezTo>
                  <a:pt x="64439" y="29727"/>
                  <a:pt x="64504" y="29685"/>
                  <a:pt x="64520" y="29597"/>
                </a:cubicBezTo>
                <a:cubicBezTo>
                  <a:pt x="64580" y="29227"/>
                  <a:pt x="64806" y="28870"/>
                  <a:pt x="65092" y="28525"/>
                </a:cubicBezTo>
                <a:lnTo>
                  <a:pt x="65092" y="28525"/>
                </a:lnTo>
                <a:cubicBezTo>
                  <a:pt x="60937" y="37979"/>
                  <a:pt x="57543" y="47777"/>
                  <a:pt x="54162" y="57564"/>
                </a:cubicBezTo>
                <a:cubicBezTo>
                  <a:pt x="54102" y="57660"/>
                  <a:pt x="54043" y="57755"/>
                  <a:pt x="53995" y="57862"/>
                </a:cubicBezTo>
                <a:cubicBezTo>
                  <a:pt x="53721" y="55540"/>
                  <a:pt x="52686" y="53278"/>
                  <a:pt x="51305" y="51433"/>
                </a:cubicBezTo>
                <a:cubicBezTo>
                  <a:pt x="51286" y="51404"/>
                  <a:pt x="51261" y="51393"/>
                  <a:pt x="51236" y="51393"/>
                </a:cubicBezTo>
                <a:cubicBezTo>
                  <a:pt x="51167" y="51393"/>
                  <a:pt x="51097" y="51485"/>
                  <a:pt x="51150" y="51564"/>
                </a:cubicBezTo>
                <a:cubicBezTo>
                  <a:pt x="52757" y="53992"/>
                  <a:pt x="53352" y="56540"/>
                  <a:pt x="53531" y="59362"/>
                </a:cubicBezTo>
                <a:lnTo>
                  <a:pt x="53269" y="60124"/>
                </a:lnTo>
                <a:cubicBezTo>
                  <a:pt x="52817" y="58541"/>
                  <a:pt x="51947" y="56993"/>
                  <a:pt x="51209" y="55778"/>
                </a:cubicBezTo>
                <a:cubicBezTo>
                  <a:pt x="51189" y="55741"/>
                  <a:pt x="51156" y="55725"/>
                  <a:pt x="51124" y="55725"/>
                </a:cubicBezTo>
                <a:cubicBezTo>
                  <a:pt x="51065" y="55725"/>
                  <a:pt x="51007" y="55780"/>
                  <a:pt x="51031" y="55850"/>
                </a:cubicBezTo>
                <a:cubicBezTo>
                  <a:pt x="51650" y="57088"/>
                  <a:pt x="52305" y="58362"/>
                  <a:pt x="52674" y="59684"/>
                </a:cubicBezTo>
                <a:cubicBezTo>
                  <a:pt x="52805" y="60136"/>
                  <a:pt x="52876" y="60577"/>
                  <a:pt x="52912" y="61005"/>
                </a:cubicBezTo>
                <a:cubicBezTo>
                  <a:pt x="52638" y="61601"/>
                  <a:pt x="52388" y="62220"/>
                  <a:pt x="52150" y="62839"/>
                </a:cubicBezTo>
                <a:cubicBezTo>
                  <a:pt x="51852" y="61684"/>
                  <a:pt x="51388" y="60553"/>
                  <a:pt x="50816" y="59517"/>
                </a:cubicBezTo>
                <a:cubicBezTo>
                  <a:pt x="50789" y="59469"/>
                  <a:pt x="50744" y="59449"/>
                  <a:pt x="50699" y="59449"/>
                </a:cubicBezTo>
                <a:cubicBezTo>
                  <a:pt x="50610" y="59449"/>
                  <a:pt x="50523" y="59529"/>
                  <a:pt x="50578" y="59624"/>
                </a:cubicBezTo>
                <a:cubicBezTo>
                  <a:pt x="51245" y="60981"/>
                  <a:pt x="51602" y="62339"/>
                  <a:pt x="51793" y="63767"/>
                </a:cubicBezTo>
                <a:cubicBezTo>
                  <a:pt x="51769" y="63851"/>
                  <a:pt x="51733" y="63934"/>
                  <a:pt x="51709" y="64017"/>
                </a:cubicBezTo>
                <a:cubicBezTo>
                  <a:pt x="50852" y="66387"/>
                  <a:pt x="49471" y="68530"/>
                  <a:pt x="48566" y="70852"/>
                </a:cubicBezTo>
                <a:cubicBezTo>
                  <a:pt x="44863" y="67042"/>
                  <a:pt x="41910" y="63720"/>
                  <a:pt x="36386" y="62065"/>
                </a:cubicBezTo>
                <a:cubicBezTo>
                  <a:pt x="32695" y="60969"/>
                  <a:pt x="29123" y="59648"/>
                  <a:pt x="25730" y="57767"/>
                </a:cubicBezTo>
                <a:cubicBezTo>
                  <a:pt x="23944" y="56790"/>
                  <a:pt x="15586" y="52242"/>
                  <a:pt x="15360" y="49135"/>
                </a:cubicBezTo>
                <a:cubicBezTo>
                  <a:pt x="15479" y="49123"/>
                  <a:pt x="15586" y="49063"/>
                  <a:pt x="15645" y="48932"/>
                </a:cubicBezTo>
                <a:cubicBezTo>
                  <a:pt x="21848" y="33466"/>
                  <a:pt x="27909" y="17321"/>
                  <a:pt x="31362" y="962"/>
                </a:cubicBezTo>
                <a:close/>
                <a:moveTo>
                  <a:pt x="34040" y="66565"/>
                </a:moveTo>
                <a:lnTo>
                  <a:pt x="34040" y="66565"/>
                </a:lnTo>
                <a:cubicBezTo>
                  <a:pt x="34564" y="66815"/>
                  <a:pt x="35088" y="67054"/>
                  <a:pt x="35600" y="67280"/>
                </a:cubicBezTo>
                <a:cubicBezTo>
                  <a:pt x="35898" y="68351"/>
                  <a:pt x="36279" y="69387"/>
                  <a:pt x="36743" y="70387"/>
                </a:cubicBezTo>
                <a:cubicBezTo>
                  <a:pt x="36874" y="70625"/>
                  <a:pt x="36993" y="70875"/>
                  <a:pt x="37100" y="71149"/>
                </a:cubicBezTo>
                <a:cubicBezTo>
                  <a:pt x="36791" y="71042"/>
                  <a:pt x="36493" y="70935"/>
                  <a:pt x="36184" y="70816"/>
                </a:cubicBezTo>
                <a:cubicBezTo>
                  <a:pt x="36005" y="70518"/>
                  <a:pt x="35886" y="70185"/>
                  <a:pt x="35755" y="69923"/>
                </a:cubicBezTo>
                <a:cubicBezTo>
                  <a:pt x="35517" y="69447"/>
                  <a:pt x="35279" y="68994"/>
                  <a:pt x="35041" y="68506"/>
                </a:cubicBezTo>
                <a:cubicBezTo>
                  <a:pt x="34707" y="67851"/>
                  <a:pt x="34386" y="67220"/>
                  <a:pt x="34040" y="66565"/>
                </a:cubicBezTo>
                <a:close/>
                <a:moveTo>
                  <a:pt x="49947" y="69673"/>
                </a:moveTo>
                <a:lnTo>
                  <a:pt x="49947" y="69673"/>
                </a:lnTo>
                <a:cubicBezTo>
                  <a:pt x="49804" y="70090"/>
                  <a:pt x="49650" y="70506"/>
                  <a:pt x="49495" y="70923"/>
                </a:cubicBezTo>
                <a:cubicBezTo>
                  <a:pt x="49459" y="71018"/>
                  <a:pt x="49459" y="71102"/>
                  <a:pt x="49507" y="71173"/>
                </a:cubicBezTo>
                <a:cubicBezTo>
                  <a:pt x="49459" y="71292"/>
                  <a:pt x="49411" y="71435"/>
                  <a:pt x="49376" y="71554"/>
                </a:cubicBezTo>
                <a:cubicBezTo>
                  <a:pt x="49316" y="71495"/>
                  <a:pt x="49257" y="71411"/>
                  <a:pt x="49197" y="71352"/>
                </a:cubicBezTo>
                <a:cubicBezTo>
                  <a:pt x="49435" y="70792"/>
                  <a:pt x="49685" y="70221"/>
                  <a:pt x="49947" y="69673"/>
                </a:cubicBezTo>
                <a:close/>
                <a:moveTo>
                  <a:pt x="36148" y="67542"/>
                </a:moveTo>
                <a:cubicBezTo>
                  <a:pt x="36541" y="67708"/>
                  <a:pt x="36910" y="67875"/>
                  <a:pt x="37267" y="68042"/>
                </a:cubicBezTo>
                <a:cubicBezTo>
                  <a:pt x="37767" y="69292"/>
                  <a:pt x="38291" y="70661"/>
                  <a:pt x="38970" y="71887"/>
                </a:cubicBezTo>
                <a:cubicBezTo>
                  <a:pt x="38636" y="71745"/>
                  <a:pt x="38327" y="71626"/>
                  <a:pt x="38041" y="71506"/>
                </a:cubicBezTo>
                <a:cubicBezTo>
                  <a:pt x="37767" y="71054"/>
                  <a:pt x="37469" y="70625"/>
                  <a:pt x="37219" y="70161"/>
                </a:cubicBezTo>
                <a:cubicBezTo>
                  <a:pt x="36791" y="69316"/>
                  <a:pt x="36446" y="68435"/>
                  <a:pt x="36148" y="67542"/>
                </a:cubicBezTo>
                <a:close/>
                <a:moveTo>
                  <a:pt x="46173" y="72054"/>
                </a:moveTo>
                <a:lnTo>
                  <a:pt x="46173" y="72054"/>
                </a:lnTo>
                <a:cubicBezTo>
                  <a:pt x="46280" y="72102"/>
                  <a:pt x="46375" y="72161"/>
                  <a:pt x="46494" y="72209"/>
                </a:cubicBezTo>
                <a:cubicBezTo>
                  <a:pt x="46411" y="72233"/>
                  <a:pt x="46352" y="72280"/>
                  <a:pt x="46292" y="72316"/>
                </a:cubicBezTo>
                <a:cubicBezTo>
                  <a:pt x="46244" y="72233"/>
                  <a:pt x="46197" y="72138"/>
                  <a:pt x="46173" y="72054"/>
                </a:cubicBezTo>
                <a:close/>
                <a:moveTo>
                  <a:pt x="37970" y="68351"/>
                </a:moveTo>
                <a:lnTo>
                  <a:pt x="37970" y="68351"/>
                </a:lnTo>
                <a:cubicBezTo>
                  <a:pt x="38434" y="68554"/>
                  <a:pt x="38874" y="68768"/>
                  <a:pt x="39339" y="68970"/>
                </a:cubicBezTo>
                <a:cubicBezTo>
                  <a:pt x="39708" y="70018"/>
                  <a:pt x="40125" y="71042"/>
                  <a:pt x="40625" y="72042"/>
                </a:cubicBezTo>
                <a:cubicBezTo>
                  <a:pt x="40720" y="72268"/>
                  <a:pt x="40827" y="72483"/>
                  <a:pt x="40946" y="72721"/>
                </a:cubicBezTo>
                <a:cubicBezTo>
                  <a:pt x="40684" y="72614"/>
                  <a:pt x="40410" y="72507"/>
                  <a:pt x="40125" y="72388"/>
                </a:cubicBezTo>
                <a:cubicBezTo>
                  <a:pt x="39767" y="71768"/>
                  <a:pt x="39374" y="71173"/>
                  <a:pt x="39041" y="70566"/>
                </a:cubicBezTo>
                <a:cubicBezTo>
                  <a:pt x="38660" y="69840"/>
                  <a:pt x="38315" y="69090"/>
                  <a:pt x="37970" y="68351"/>
                </a:cubicBezTo>
                <a:close/>
                <a:moveTo>
                  <a:pt x="48721" y="72530"/>
                </a:moveTo>
                <a:cubicBezTo>
                  <a:pt x="48792" y="72590"/>
                  <a:pt x="48864" y="72649"/>
                  <a:pt x="48923" y="72709"/>
                </a:cubicBezTo>
                <a:cubicBezTo>
                  <a:pt x="48876" y="72780"/>
                  <a:pt x="48852" y="72876"/>
                  <a:pt x="48864" y="72947"/>
                </a:cubicBezTo>
                <a:lnTo>
                  <a:pt x="48864" y="72995"/>
                </a:lnTo>
                <a:cubicBezTo>
                  <a:pt x="48733" y="73007"/>
                  <a:pt x="48602" y="73019"/>
                  <a:pt x="48495" y="73054"/>
                </a:cubicBezTo>
                <a:cubicBezTo>
                  <a:pt x="48483" y="72995"/>
                  <a:pt x="48459" y="72947"/>
                  <a:pt x="48435" y="72900"/>
                </a:cubicBezTo>
                <a:cubicBezTo>
                  <a:pt x="48518" y="72888"/>
                  <a:pt x="48602" y="72828"/>
                  <a:pt x="48626" y="72721"/>
                </a:cubicBezTo>
                <a:cubicBezTo>
                  <a:pt x="48673" y="72649"/>
                  <a:pt x="48697" y="72590"/>
                  <a:pt x="48721" y="72530"/>
                </a:cubicBezTo>
                <a:close/>
                <a:moveTo>
                  <a:pt x="43649" y="70911"/>
                </a:moveTo>
                <a:cubicBezTo>
                  <a:pt x="44220" y="71173"/>
                  <a:pt x="44792" y="71423"/>
                  <a:pt x="45351" y="71685"/>
                </a:cubicBezTo>
                <a:cubicBezTo>
                  <a:pt x="45470" y="72007"/>
                  <a:pt x="45601" y="72352"/>
                  <a:pt x="45720" y="72697"/>
                </a:cubicBezTo>
                <a:cubicBezTo>
                  <a:pt x="45447" y="72888"/>
                  <a:pt x="45173" y="73066"/>
                  <a:pt x="44887" y="73197"/>
                </a:cubicBezTo>
                <a:cubicBezTo>
                  <a:pt x="44768" y="73007"/>
                  <a:pt x="44649" y="72816"/>
                  <a:pt x="44542" y="72638"/>
                </a:cubicBezTo>
                <a:cubicBezTo>
                  <a:pt x="44232" y="72066"/>
                  <a:pt x="43935" y="71483"/>
                  <a:pt x="43649" y="70911"/>
                </a:cubicBezTo>
                <a:close/>
                <a:moveTo>
                  <a:pt x="39982" y="69244"/>
                </a:moveTo>
                <a:lnTo>
                  <a:pt x="39982" y="69244"/>
                </a:lnTo>
                <a:cubicBezTo>
                  <a:pt x="40386" y="69435"/>
                  <a:pt x="40756" y="69613"/>
                  <a:pt x="41137" y="69780"/>
                </a:cubicBezTo>
                <a:cubicBezTo>
                  <a:pt x="41518" y="70673"/>
                  <a:pt x="41887" y="71554"/>
                  <a:pt x="42268" y="72423"/>
                </a:cubicBezTo>
                <a:cubicBezTo>
                  <a:pt x="42387" y="72709"/>
                  <a:pt x="42530" y="73007"/>
                  <a:pt x="42649" y="73292"/>
                </a:cubicBezTo>
                <a:cubicBezTo>
                  <a:pt x="42411" y="73233"/>
                  <a:pt x="42172" y="73161"/>
                  <a:pt x="41910" y="73078"/>
                </a:cubicBezTo>
                <a:cubicBezTo>
                  <a:pt x="41637" y="72590"/>
                  <a:pt x="41303" y="72114"/>
                  <a:pt x="41053" y="71637"/>
                </a:cubicBezTo>
                <a:cubicBezTo>
                  <a:pt x="40648" y="70864"/>
                  <a:pt x="40303" y="70054"/>
                  <a:pt x="39982" y="69244"/>
                </a:cubicBezTo>
                <a:close/>
                <a:moveTo>
                  <a:pt x="41839" y="70102"/>
                </a:moveTo>
                <a:lnTo>
                  <a:pt x="41839" y="70102"/>
                </a:lnTo>
                <a:cubicBezTo>
                  <a:pt x="42315" y="70316"/>
                  <a:pt x="42792" y="70530"/>
                  <a:pt x="43268" y="70744"/>
                </a:cubicBezTo>
                <a:cubicBezTo>
                  <a:pt x="43184" y="70804"/>
                  <a:pt x="43101" y="70923"/>
                  <a:pt x="43161" y="71054"/>
                </a:cubicBezTo>
                <a:cubicBezTo>
                  <a:pt x="43446" y="71697"/>
                  <a:pt x="43756" y="72340"/>
                  <a:pt x="44089" y="72971"/>
                </a:cubicBezTo>
                <a:lnTo>
                  <a:pt x="44316" y="73423"/>
                </a:lnTo>
                <a:cubicBezTo>
                  <a:pt x="44208" y="73459"/>
                  <a:pt x="44089" y="73471"/>
                  <a:pt x="43970" y="73483"/>
                </a:cubicBezTo>
                <a:cubicBezTo>
                  <a:pt x="43929" y="73486"/>
                  <a:pt x="43885" y="73487"/>
                  <a:pt x="43841" y="73487"/>
                </a:cubicBezTo>
                <a:cubicBezTo>
                  <a:pt x="43709" y="73487"/>
                  <a:pt x="43568" y="73474"/>
                  <a:pt x="43434" y="73447"/>
                </a:cubicBezTo>
                <a:cubicBezTo>
                  <a:pt x="43196" y="72971"/>
                  <a:pt x="42934" y="72519"/>
                  <a:pt x="42720" y="72054"/>
                </a:cubicBezTo>
                <a:cubicBezTo>
                  <a:pt x="42422" y="71411"/>
                  <a:pt x="42125" y="70756"/>
                  <a:pt x="41839" y="70102"/>
                </a:cubicBezTo>
                <a:close/>
                <a:moveTo>
                  <a:pt x="44697" y="74495"/>
                </a:moveTo>
                <a:cubicBezTo>
                  <a:pt x="44792" y="74495"/>
                  <a:pt x="44887" y="74507"/>
                  <a:pt x="44982" y="74507"/>
                </a:cubicBezTo>
                <a:cubicBezTo>
                  <a:pt x="45006" y="74554"/>
                  <a:pt x="45042" y="74602"/>
                  <a:pt x="45089" y="74626"/>
                </a:cubicBezTo>
                <a:cubicBezTo>
                  <a:pt x="44947" y="74590"/>
                  <a:pt x="44816" y="74543"/>
                  <a:pt x="44697" y="74495"/>
                </a:cubicBezTo>
                <a:close/>
                <a:moveTo>
                  <a:pt x="45709" y="74424"/>
                </a:moveTo>
                <a:cubicBezTo>
                  <a:pt x="45613" y="74531"/>
                  <a:pt x="45518" y="74650"/>
                  <a:pt x="45423" y="74745"/>
                </a:cubicBezTo>
                <a:cubicBezTo>
                  <a:pt x="45399" y="74733"/>
                  <a:pt x="45363" y="74733"/>
                  <a:pt x="45351" y="74721"/>
                </a:cubicBezTo>
                <a:cubicBezTo>
                  <a:pt x="45470" y="74685"/>
                  <a:pt x="45542" y="74590"/>
                  <a:pt x="45530" y="74447"/>
                </a:cubicBezTo>
                <a:cubicBezTo>
                  <a:pt x="45578" y="74447"/>
                  <a:pt x="45625" y="74447"/>
                  <a:pt x="45685" y="74435"/>
                </a:cubicBezTo>
                <a:cubicBezTo>
                  <a:pt x="45697" y="74435"/>
                  <a:pt x="45697" y="74424"/>
                  <a:pt x="45709" y="74424"/>
                </a:cubicBezTo>
                <a:close/>
                <a:moveTo>
                  <a:pt x="45875" y="77329"/>
                </a:moveTo>
                <a:cubicBezTo>
                  <a:pt x="45899" y="77329"/>
                  <a:pt x="45923" y="77341"/>
                  <a:pt x="45935" y="77341"/>
                </a:cubicBezTo>
                <a:cubicBezTo>
                  <a:pt x="45935" y="77341"/>
                  <a:pt x="45911" y="77341"/>
                  <a:pt x="45911" y="77352"/>
                </a:cubicBezTo>
                <a:cubicBezTo>
                  <a:pt x="45899" y="77341"/>
                  <a:pt x="45887" y="77329"/>
                  <a:pt x="45875" y="77329"/>
                </a:cubicBezTo>
                <a:close/>
                <a:moveTo>
                  <a:pt x="52209" y="75436"/>
                </a:moveTo>
                <a:lnTo>
                  <a:pt x="52209" y="75436"/>
                </a:lnTo>
                <a:cubicBezTo>
                  <a:pt x="52959" y="75638"/>
                  <a:pt x="53698" y="75852"/>
                  <a:pt x="54436" y="76055"/>
                </a:cubicBezTo>
                <a:cubicBezTo>
                  <a:pt x="54019" y="76555"/>
                  <a:pt x="53602" y="77043"/>
                  <a:pt x="53186" y="77543"/>
                </a:cubicBezTo>
                <a:cubicBezTo>
                  <a:pt x="52805" y="76948"/>
                  <a:pt x="52543" y="76138"/>
                  <a:pt x="52209" y="75436"/>
                </a:cubicBezTo>
                <a:close/>
                <a:moveTo>
                  <a:pt x="51114" y="77293"/>
                </a:moveTo>
                <a:cubicBezTo>
                  <a:pt x="51138" y="77424"/>
                  <a:pt x="51174" y="77531"/>
                  <a:pt x="51233" y="77602"/>
                </a:cubicBezTo>
                <a:cubicBezTo>
                  <a:pt x="51245" y="77626"/>
                  <a:pt x="51257" y="77650"/>
                  <a:pt x="51281" y="77662"/>
                </a:cubicBezTo>
                <a:cubicBezTo>
                  <a:pt x="51257" y="77698"/>
                  <a:pt x="51245" y="77710"/>
                  <a:pt x="51245" y="77722"/>
                </a:cubicBezTo>
                <a:cubicBezTo>
                  <a:pt x="51197" y="77710"/>
                  <a:pt x="51162" y="77686"/>
                  <a:pt x="51114" y="77650"/>
                </a:cubicBezTo>
                <a:cubicBezTo>
                  <a:pt x="51066" y="77626"/>
                  <a:pt x="51019" y="77626"/>
                  <a:pt x="50983" y="77626"/>
                </a:cubicBezTo>
                <a:cubicBezTo>
                  <a:pt x="51019" y="77519"/>
                  <a:pt x="51066" y="77400"/>
                  <a:pt x="51114" y="77293"/>
                </a:cubicBezTo>
                <a:close/>
                <a:moveTo>
                  <a:pt x="42911" y="78103"/>
                </a:moveTo>
                <a:cubicBezTo>
                  <a:pt x="42970" y="78114"/>
                  <a:pt x="43030" y="78126"/>
                  <a:pt x="43089" y="78162"/>
                </a:cubicBezTo>
                <a:cubicBezTo>
                  <a:pt x="43101" y="78186"/>
                  <a:pt x="43101" y="78198"/>
                  <a:pt x="43125" y="78234"/>
                </a:cubicBezTo>
                <a:cubicBezTo>
                  <a:pt x="43042" y="78186"/>
                  <a:pt x="42982" y="78138"/>
                  <a:pt x="42911" y="78103"/>
                </a:cubicBezTo>
                <a:close/>
                <a:moveTo>
                  <a:pt x="72010" y="22187"/>
                </a:moveTo>
                <a:cubicBezTo>
                  <a:pt x="75066" y="22187"/>
                  <a:pt x="77836" y="23861"/>
                  <a:pt x="80558" y="25096"/>
                </a:cubicBezTo>
                <a:cubicBezTo>
                  <a:pt x="83332" y="26346"/>
                  <a:pt x="86142" y="27513"/>
                  <a:pt x="89047" y="28394"/>
                </a:cubicBezTo>
                <a:cubicBezTo>
                  <a:pt x="90881" y="28942"/>
                  <a:pt x="92714" y="29382"/>
                  <a:pt x="94572" y="29680"/>
                </a:cubicBezTo>
                <a:lnTo>
                  <a:pt x="92202" y="29644"/>
                </a:lnTo>
                <a:cubicBezTo>
                  <a:pt x="91941" y="29644"/>
                  <a:pt x="91905" y="30013"/>
                  <a:pt x="92179" y="30061"/>
                </a:cubicBezTo>
                <a:cubicBezTo>
                  <a:pt x="95241" y="30590"/>
                  <a:pt x="98476" y="30800"/>
                  <a:pt x="101711" y="30800"/>
                </a:cubicBezTo>
                <a:cubicBezTo>
                  <a:pt x="104298" y="30800"/>
                  <a:pt x="106886" y="30665"/>
                  <a:pt x="109383" y="30454"/>
                </a:cubicBezTo>
                <a:lnTo>
                  <a:pt x="109383" y="30454"/>
                </a:lnTo>
                <a:cubicBezTo>
                  <a:pt x="101525" y="45218"/>
                  <a:pt x="95774" y="61493"/>
                  <a:pt x="90583" y="77305"/>
                </a:cubicBezTo>
                <a:cubicBezTo>
                  <a:pt x="90548" y="77400"/>
                  <a:pt x="90571" y="77460"/>
                  <a:pt x="90595" y="77531"/>
                </a:cubicBezTo>
                <a:cubicBezTo>
                  <a:pt x="89559" y="78186"/>
                  <a:pt x="87071" y="78484"/>
                  <a:pt x="86202" y="78531"/>
                </a:cubicBezTo>
                <a:cubicBezTo>
                  <a:pt x="86042" y="78540"/>
                  <a:pt x="85880" y="78544"/>
                  <a:pt x="85718" y="78544"/>
                </a:cubicBezTo>
                <a:cubicBezTo>
                  <a:pt x="85021" y="78544"/>
                  <a:pt x="84304" y="78472"/>
                  <a:pt x="83618" y="78424"/>
                </a:cubicBezTo>
                <a:cubicBezTo>
                  <a:pt x="81665" y="78305"/>
                  <a:pt x="79737" y="78055"/>
                  <a:pt x="77808" y="77698"/>
                </a:cubicBezTo>
                <a:cubicBezTo>
                  <a:pt x="73795" y="76936"/>
                  <a:pt x="69997" y="75638"/>
                  <a:pt x="66247" y="74019"/>
                </a:cubicBezTo>
                <a:cubicBezTo>
                  <a:pt x="63392" y="72785"/>
                  <a:pt x="60782" y="72408"/>
                  <a:pt x="58148" y="72408"/>
                </a:cubicBezTo>
                <a:cubicBezTo>
                  <a:pt x="55599" y="72408"/>
                  <a:pt x="53026" y="72761"/>
                  <a:pt x="50185" y="73030"/>
                </a:cubicBezTo>
                <a:cubicBezTo>
                  <a:pt x="50209" y="72995"/>
                  <a:pt x="50221" y="72935"/>
                  <a:pt x="50221" y="72876"/>
                </a:cubicBezTo>
                <a:cubicBezTo>
                  <a:pt x="50340" y="72757"/>
                  <a:pt x="50400" y="72554"/>
                  <a:pt x="50245" y="72411"/>
                </a:cubicBezTo>
                <a:lnTo>
                  <a:pt x="50245" y="72411"/>
                </a:lnTo>
                <a:cubicBezTo>
                  <a:pt x="50275" y="72421"/>
                  <a:pt x="50304" y="72425"/>
                  <a:pt x="50331" y="72425"/>
                </a:cubicBezTo>
                <a:cubicBezTo>
                  <a:pt x="50608" y="72425"/>
                  <a:pt x="50738" y="71973"/>
                  <a:pt x="50423" y="71876"/>
                </a:cubicBezTo>
                <a:lnTo>
                  <a:pt x="50162" y="71780"/>
                </a:lnTo>
                <a:cubicBezTo>
                  <a:pt x="50114" y="71768"/>
                  <a:pt x="50090" y="71768"/>
                  <a:pt x="50054" y="71768"/>
                </a:cubicBezTo>
                <a:cubicBezTo>
                  <a:pt x="50781" y="69732"/>
                  <a:pt x="51495" y="67696"/>
                  <a:pt x="52197" y="65637"/>
                </a:cubicBezTo>
                <a:cubicBezTo>
                  <a:pt x="52237" y="65655"/>
                  <a:pt x="52280" y="65664"/>
                  <a:pt x="52323" y="65664"/>
                </a:cubicBezTo>
                <a:cubicBezTo>
                  <a:pt x="52448" y="65664"/>
                  <a:pt x="52567" y="65588"/>
                  <a:pt x="52567" y="65446"/>
                </a:cubicBezTo>
                <a:cubicBezTo>
                  <a:pt x="52567" y="65160"/>
                  <a:pt x="52567" y="64899"/>
                  <a:pt x="52543" y="64613"/>
                </a:cubicBezTo>
                <a:lnTo>
                  <a:pt x="52948" y="63410"/>
                </a:lnTo>
                <a:lnTo>
                  <a:pt x="52948" y="63410"/>
                </a:lnTo>
                <a:cubicBezTo>
                  <a:pt x="52948" y="63482"/>
                  <a:pt x="52924" y="63541"/>
                  <a:pt x="52924" y="63613"/>
                </a:cubicBezTo>
                <a:cubicBezTo>
                  <a:pt x="52917" y="63724"/>
                  <a:pt x="53003" y="63786"/>
                  <a:pt x="53092" y="63786"/>
                </a:cubicBezTo>
                <a:cubicBezTo>
                  <a:pt x="53156" y="63786"/>
                  <a:pt x="53222" y="63754"/>
                  <a:pt x="53257" y="63684"/>
                </a:cubicBezTo>
                <a:cubicBezTo>
                  <a:pt x="53436" y="63267"/>
                  <a:pt x="53531" y="62851"/>
                  <a:pt x="53579" y="62410"/>
                </a:cubicBezTo>
                <a:cubicBezTo>
                  <a:pt x="54126" y="61648"/>
                  <a:pt x="54710" y="60910"/>
                  <a:pt x="55365" y="60196"/>
                </a:cubicBezTo>
                <a:cubicBezTo>
                  <a:pt x="55420" y="60122"/>
                  <a:pt x="55353" y="60026"/>
                  <a:pt x="55282" y="60026"/>
                </a:cubicBezTo>
                <a:cubicBezTo>
                  <a:pt x="55261" y="60026"/>
                  <a:pt x="55240" y="60034"/>
                  <a:pt x="55222" y="60053"/>
                </a:cubicBezTo>
                <a:cubicBezTo>
                  <a:pt x="54662" y="60624"/>
                  <a:pt x="54114" y="61208"/>
                  <a:pt x="53614" y="61815"/>
                </a:cubicBezTo>
                <a:cubicBezTo>
                  <a:pt x="53614" y="61529"/>
                  <a:pt x="53579" y="61243"/>
                  <a:pt x="53531" y="60946"/>
                </a:cubicBezTo>
                <a:cubicBezTo>
                  <a:pt x="53531" y="60934"/>
                  <a:pt x="53555" y="60922"/>
                  <a:pt x="53555" y="60922"/>
                </a:cubicBezTo>
                <a:cubicBezTo>
                  <a:pt x="54400" y="59541"/>
                  <a:pt x="55293" y="58374"/>
                  <a:pt x="56734" y="57410"/>
                </a:cubicBezTo>
                <a:cubicBezTo>
                  <a:pt x="56794" y="57370"/>
                  <a:pt x="56745" y="57279"/>
                  <a:pt x="56685" y="57279"/>
                </a:cubicBezTo>
                <a:cubicBezTo>
                  <a:pt x="56674" y="57279"/>
                  <a:pt x="56662" y="57283"/>
                  <a:pt x="56650" y="57290"/>
                </a:cubicBezTo>
                <a:cubicBezTo>
                  <a:pt x="55793" y="57826"/>
                  <a:pt x="54948" y="58505"/>
                  <a:pt x="54245" y="59315"/>
                </a:cubicBezTo>
                <a:cubicBezTo>
                  <a:pt x="54662" y="58386"/>
                  <a:pt x="55103" y="57469"/>
                  <a:pt x="55579" y="56564"/>
                </a:cubicBezTo>
                <a:cubicBezTo>
                  <a:pt x="56948" y="55016"/>
                  <a:pt x="58567" y="53826"/>
                  <a:pt x="60734" y="53195"/>
                </a:cubicBezTo>
                <a:cubicBezTo>
                  <a:pt x="60866" y="53173"/>
                  <a:pt x="60836" y="52988"/>
                  <a:pt x="60727" y="52988"/>
                </a:cubicBezTo>
                <a:cubicBezTo>
                  <a:pt x="60718" y="52988"/>
                  <a:pt x="60709" y="52990"/>
                  <a:pt x="60699" y="52992"/>
                </a:cubicBezTo>
                <a:cubicBezTo>
                  <a:pt x="58698" y="53480"/>
                  <a:pt x="56686" y="54564"/>
                  <a:pt x="55257" y="56124"/>
                </a:cubicBezTo>
                <a:lnTo>
                  <a:pt x="55841" y="54612"/>
                </a:lnTo>
                <a:cubicBezTo>
                  <a:pt x="56531" y="53921"/>
                  <a:pt x="57210" y="53242"/>
                  <a:pt x="57912" y="52576"/>
                </a:cubicBezTo>
                <a:cubicBezTo>
                  <a:pt x="57930" y="52549"/>
                  <a:pt x="57915" y="52510"/>
                  <a:pt x="57892" y="52510"/>
                </a:cubicBezTo>
                <a:cubicBezTo>
                  <a:pt x="57884" y="52510"/>
                  <a:pt x="57874" y="52515"/>
                  <a:pt x="57865" y="52528"/>
                </a:cubicBezTo>
                <a:cubicBezTo>
                  <a:pt x="57210" y="53195"/>
                  <a:pt x="56543" y="53850"/>
                  <a:pt x="55888" y="54516"/>
                </a:cubicBezTo>
                <a:cubicBezTo>
                  <a:pt x="58174" y="48468"/>
                  <a:pt x="60615" y="42467"/>
                  <a:pt x="63032" y="36466"/>
                </a:cubicBezTo>
                <a:cubicBezTo>
                  <a:pt x="63044" y="36466"/>
                  <a:pt x="63056" y="36466"/>
                  <a:pt x="63080" y="36455"/>
                </a:cubicBezTo>
                <a:cubicBezTo>
                  <a:pt x="63937" y="35740"/>
                  <a:pt x="64663" y="34835"/>
                  <a:pt x="65306" y="33907"/>
                </a:cubicBezTo>
                <a:cubicBezTo>
                  <a:pt x="65351" y="33844"/>
                  <a:pt x="65288" y="33774"/>
                  <a:pt x="65229" y="33774"/>
                </a:cubicBezTo>
                <a:cubicBezTo>
                  <a:pt x="65209" y="33774"/>
                  <a:pt x="65190" y="33782"/>
                  <a:pt x="65175" y="33799"/>
                </a:cubicBezTo>
                <a:cubicBezTo>
                  <a:pt x="64580" y="34561"/>
                  <a:pt x="63925" y="35228"/>
                  <a:pt x="63258" y="35907"/>
                </a:cubicBezTo>
                <a:cubicBezTo>
                  <a:pt x="63461" y="35371"/>
                  <a:pt x="63687" y="34835"/>
                  <a:pt x="63889" y="34311"/>
                </a:cubicBezTo>
                <a:cubicBezTo>
                  <a:pt x="65235" y="32609"/>
                  <a:pt x="66616" y="31025"/>
                  <a:pt x="68283" y="29573"/>
                </a:cubicBezTo>
                <a:cubicBezTo>
                  <a:pt x="68360" y="29515"/>
                  <a:pt x="68297" y="29410"/>
                  <a:pt x="68219" y="29410"/>
                </a:cubicBezTo>
                <a:cubicBezTo>
                  <a:pt x="68201" y="29410"/>
                  <a:pt x="68182" y="29416"/>
                  <a:pt x="68164" y="29430"/>
                </a:cubicBezTo>
                <a:cubicBezTo>
                  <a:pt x="66866" y="30442"/>
                  <a:pt x="65604" y="31561"/>
                  <a:pt x="64509" y="32787"/>
                </a:cubicBezTo>
                <a:cubicBezTo>
                  <a:pt x="64580" y="32609"/>
                  <a:pt x="64651" y="32418"/>
                  <a:pt x="64723" y="32240"/>
                </a:cubicBezTo>
                <a:cubicBezTo>
                  <a:pt x="65318" y="31597"/>
                  <a:pt x="65902" y="30942"/>
                  <a:pt x="66545" y="30335"/>
                </a:cubicBezTo>
                <a:cubicBezTo>
                  <a:pt x="67509" y="29418"/>
                  <a:pt x="68569" y="28585"/>
                  <a:pt x="69569" y="27692"/>
                </a:cubicBezTo>
                <a:cubicBezTo>
                  <a:pt x="69648" y="27612"/>
                  <a:pt x="69595" y="27458"/>
                  <a:pt x="69492" y="27458"/>
                </a:cubicBezTo>
                <a:cubicBezTo>
                  <a:pt x="69472" y="27458"/>
                  <a:pt x="69449" y="27464"/>
                  <a:pt x="69426" y="27477"/>
                </a:cubicBezTo>
                <a:cubicBezTo>
                  <a:pt x="68033" y="28299"/>
                  <a:pt x="66604" y="29394"/>
                  <a:pt x="65378" y="30632"/>
                </a:cubicBezTo>
                <a:cubicBezTo>
                  <a:pt x="65521" y="30311"/>
                  <a:pt x="65640" y="29978"/>
                  <a:pt x="65771" y="29656"/>
                </a:cubicBezTo>
                <a:cubicBezTo>
                  <a:pt x="66080" y="29263"/>
                  <a:pt x="66414" y="28894"/>
                  <a:pt x="66783" y="28549"/>
                </a:cubicBezTo>
                <a:cubicBezTo>
                  <a:pt x="67640" y="27775"/>
                  <a:pt x="68604" y="27120"/>
                  <a:pt x="69569" y="26477"/>
                </a:cubicBezTo>
                <a:cubicBezTo>
                  <a:pt x="69673" y="26414"/>
                  <a:pt x="69594" y="26278"/>
                  <a:pt x="69493" y="26278"/>
                </a:cubicBezTo>
                <a:cubicBezTo>
                  <a:pt x="69479" y="26278"/>
                  <a:pt x="69464" y="26281"/>
                  <a:pt x="69450" y="26287"/>
                </a:cubicBezTo>
                <a:cubicBezTo>
                  <a:pt x="68450" y="26691"/>
                  <a:pt x="67330" y="27346"/>
                  <a:pt x="66354" y="28144"/>
                </a:cubicBezTo>
                <a:cubicBezTo>
                  <a:pt x="66485" y="27787"/>
                  <a:pt x="66640" y="27418"/>
                  <a:pt x="66771" y="27061"/>
                </a:cubicBezTo>
                <a:cubicBezTo>
                  <a:pt x="67021" y="26870"/>
                  <a:pt x="67259" y="26691"/>
                  <a:pt x="67449" y="26537"/>
                </a:cubicBezTo>
                <a:cubicBezTo>
                  <a:pt x="68450" y="25787"/>
                  <a:pt x="69521" y="25132"/>
                  <a:pt x="70640" y="24572"/>
                </a:cubicBezTo>
                <a:cubicBezTo>
                  <a:pt x="70815" y="24490"/>
                  <a:pt x="70732" y="24230"/>
                  <a:pt x="70568" y="24230"/>
                </a:cubicBezTo>
                <a:cubicBezTo>
                  <a:pt x="70542" y="24230"/>
                  <a:pt x="70515" y="24236"/>
                  <a:pt x="70485" y="24251"/>
                </a:cubicBezTo>
                <a:cubicBezTo>
                  <a:pt x="69271" y="24834"/>
                  <a:pt x="68104" y="25525"/>
                  <a:pt x="67033" y="26346"/>
                </a:cubicBezTo>
                <a:cubicBezTo>
                  <a:pt x="67437" y="25310"/>
                  <a:pt x="67830" y="24263"/>
                  <a:pt x="68211" y="23227"/>
                </a:cubicBezTo>
                <a:cubicBezTo>
                  <a:pt x="68223" y="23227"/>
                  <a:pt x="68247" y="23203"/>
                  <a:pt x="68247" y="23203"/>
                </a:cubicBezTo>
                <a:cubicBezTo>
                  <a:pt x="68390" y="23548"/>
                  <a:pt x="68604" y="23917"/>
                  <a:pt x="68819" y="23977"/>
                </a:cubicBezTo>
                <a:cubicBezTo>
                  <a:pt x="68676" y="24144"/>
                  <a:pt x="68509" y="24298"/>
                  <a:pt x="68378" y="24489"/>
                </a:cubicBezTo>
                <a:cubicBezTo>
                  <a:pt x="68323" y="24554"/>
                  <a:pt x="68397" y="24662"/>
                  <a:pt x="68466" y="24662"/>
                </a:cubicBezTo>
                <a:cubicBezTo>
                  <a:pt x="68486" y="24662"/>
                  <a:pt x="68505" y="24653"/>
                  <a:pt x="68521" y="24632"/>
                </a:cubicBezTo>
                <a:cubicBezTo>
                  <a:pt x="69271" y="23846"/>
                  <a:pt x="70188" y="23239"/>
                  <a:pt x="71236" y="22941"/>
                </a:cubicBezTo>
                <a:cubicBezTo>
                  <a:pt x="71392" y="22896"/>
                  <a:pt x="71370" y="22664"/>
                  <a:pt x="71220" y="22664"/>
                </a:cubicBezTo>
                <a:cubicBezTo>
                  <a:pt x="71210" y="22664"/>
                  <a:pt x="71199" y="22665"/>
                  <a:pt x="71188" y="22667"/>
                </a:cubicBezTo>
                <a:cubicBezTo>
                  <a:pt x="70474" y="22846"/>
                  <a:pt x="69819" y="23167"/>
                  <a:pt x="69271" y="23608"/>
                </a:cubicBezTo>
                <a:cubicBezTo>
                  <a:pt x="69295" y="23536"/>
                  <a:pt x="69295" y="23441"/>
                  <a:pt x="69235" y="23370"/>
                </a:cubicBezTo>
                <a:cubicBezTo>
                  <a:pt x="69223" y="23346"/>
                  <a:pt x="69200" y="23310"/>
                  <a:pt x="69176" y="23286"/>
                </a:cubicBezTo>
                <a:cubicBezTo>
                  <a:pt x="69134" y="23228"/>
                  <a:pt x="69078" y="23203"/>
                  <a:pt x="69022" y="23203"/>
                </a:cubicBezTo>
                <a:cubicBezTo>
                  <a:pt x="68916" y="23203"/>
                  <a:pt x="68810" y="23289"/>
                  <a:pt x="68795" y="23405"/>
                </a:cubicBezTo>
                <a:cubicBezTo>
                  <a:pt x="68807" y="23298"/>
                  <a:pt x="68807" y="23191"/>
                  <a:pt x="68795" y="23072"/>
                </a:cubicBezTo>
                <a:lnTo>
                  <a:pt x="68795" y="23072"/>
                </a:lnTo>
                <a:cubicBezTo>
                  <a:pt x="68806" y="23074"/>
                  <a:pt x="68817" y="23075"/>
                  <a:pt x="68829" y="23075"/>
                </a:cubicBezTo>
                <a:cubicBezTo>
                  <a:pt x="68893" y="23075"/>
                  <a:pt x="68961" y="23045"/>
                  <a:pt x="68961" y="22965"/>
                </a:cubicBezTo>
                <a:lnTo>
                  <a:pt x="68961" y="22893"/>
                </a:lnTo>
                <a:cubicBezTo>
                  <a:pt x="69521" y="22620"/>
                  <a:pt x="70164" y="22405"/>
                  <a:pt x="70819" y="22274"/>
                </a:cubicBezTo>
                <a:cubicBezTo>
                  <a:pt x="71221" y="22215"/>
                  <a:pt x="71618" y="22187"/>
                  <a:pt x="72010" y="22187"/>
                </a:cubicBezTo>
                <a:close/>
                <a:moveTo>
                  <a:pt x="46649" y="78674"/>
                </a:moveTo>
                <a:cubicBezTo>
                  <a:pt x="46661" y="78698"/>
                  <a:pt x="46673" y="78710"/>
                  <a:pt x="46709" y="78710"/>
                </a:cubicBezTo>
                <a:cubicBezTo>
                  <a:pt x="46375" y="78769"/>
                  <a:pt x="46197" y="79150"/>
                  <a:pt x="46244" y="79484"/>
                </a:cubicBezTo>
                <a:cubicBezTo>
                  <a:pt x="46113" y="79424"/>
                  <a:pt x="45971" y="79365"/>
                  <a:pt x="45851" y="79293"/>
                </a:cubicBezTo>
                <a:cubicBezTo>
                  <a:pt x="46101" y="79210"/>
                  <a:pt x="46304" y="79019"/>
                  <a:pt x="46399" y="78781"/>
                </a:cubicBezTo>
                <a:cubicBezTo>
                  <a:pt x="46482" y="78734"/>
                  <a:pt x="46554" y="78710"/>
                  <a:pt x="46649" y="78674"/>
                </a:cubicBezTo>
                <a:close/>
                <a:moveTo>
                  <a:pt x="100299" y="75864"/>
                </a:moveTo>
                <a:cubicBezTo>
                  <a:pt x="100275" y="75971"/>
                  <a:pt x="100251" y="76055"/>
                  <a:pt x="100227" y="76162"/>
                </a:cubicBezTo>
                <a:cubicBezTo>
                  <a:pt x="99644" y="77329"/>
                  <a:pt x="99060" y="78484"/>
                  <a:pt x="98465" y="79650"/>
                </a:cubicBezTo>
                <a:cubicBezTo>
                  <a:pt x="98453" y="79662"/>
                  <a:pt x="98441" y="79674"/>
                  <a:pt x="98429" y="79674"/>
                </a:cubicBezTo>
                <a:cubicBezTo>
                  <a:pt x="99060" y="78412"/>
                  <a:pt x="99680" y="77150"/>
                  <a:pt x="100299" y="75864"/>
                </a:cubicBezTo>
                <a:close/>
                <a:moveTo>
                  <a:pt x="54388" y="79412"/>
                </a:moveTo>
                <a:lnTo>
                  <a:pt x="54960" y="79627"/>
                </a:lnTo>
                <a:cubicBezTo>
                  <a:pt x="54948" y="79662"/>
                  <a:pt x="54936" y="79686"/>
                  <a:pt x="54912" y="79710"/>
                </a:cubicBezTo>
                <a:cubicBezTo>
                  <a:pt x="54734" y="79603"/>
                  <a:pt x="54567" y="79496"/>
                  <a:pt x="54388" y="79412"/>
                </a:cubicBezTo>
                <a:close/>
                <a:moveTo>
                  <a:pt x="55210" y="79722"/>
                </a:moveTo>
                <a:cubicBezTo>
                  <a:pt x="55484" y="79829"/>
                  <a:pt x="55769" y="79948"/>
                  <a:pt x="56055" y="80043"/>
                </a:cubicBezTo>
                <a:cubicBezTo>
                  <a:pt x="55984" y="80139"/>
                  <a:pt x="55924" y="80198"/>
                  <a:pt x="55865" y="80269"/>
                </a:cubicBezTo>
                <a:cubicBezTo>
                  <a:pt x="55603" y="80127"/>
                  <a:pt x="55365" y="79972"/>
                  <a:pt x="55115" y="79829"/>
                </a:cubicBezTo>
                <a:cubicBezTo>
                  <a:pt x="55150" y="79793"/>
                  <a:pt x="55174" y="79769"/>
                  <a:pt x="55210" y="79722"/>
                </a:cubicBezTo>
                <a:close/>
                <a:moveTo>
                  <a:pt x="56412" y="80210"/>
                </a:moveTo>
                <a:cubicBezTo>
                  <a:pt x="56936" y="80424"/>
                  <a:pt x="57448" y="80627"/>
                  <a:pt x="57972" y="80817"/>
                </a:cubicBezTo>
                <a:cubicBezTo>
                  <a:pt x="57889" y="80901"/>
                  <a:pt x="57805" y="80984"/>
                  <a:pt x="57734" y="81079"/>
                </a:cubicBezTo>
                <a:cubicBezTo>
                  <a:pt x="57305" y="80924"/>
                  <a:pt x="56877" y="80793"/>
                  <a:pt x="56436" y="80627"/>
                </a:cubicBezTo>
                <a:cubicBezTo>
                  <a:pt x="56353" y="80567"/>
                  <a:pt x="56258" y="80508"/>
                  <a:pt x="56174" y="80460"/>
                </a:cubicBezTo>
                <a:cubicBezTo>
                  <a:pt x="56246" y="80377"/>
                  <a:pt x="56341" y="80281"/>
                  <a:pt x="56412" y="80210"/>
                </a:cubicBezTo>
                <a:close/>
                <a:moveTo>
                  <a:pt x="98251" y="80127"/>
                </a:moveTo>
                <a:lnTo>
                  <a:pt x="97536" y="81555"/>
                </a:lnTo>
                <a:cubicBezTo>
                  <a:pt x="97536" y="81555"/>
                  <a:pt x="97522" y="81555"/>
                  <a:pt x="97516" y="81561"/>
                </a:cubicBezTo>
                <a:lnTo>
                  <a:pt x="97516" y="81561"/>
                </a:lnTo>
                <a:cubicBezTo>
                  <a:pt x="97753" y="81075"/>
                  <a:pt x="97978" y="80613"/>
                  <a:pt x="98215" y="80139"/>
                </a:cubicBezTo>
                <a:cubicBezTo>
                  <a:pt x="98227" y="80139"/>
                  <a:pt x="98251" y="80127"/>
                  <a:pt x="98251" y="80127"/>
                </a:cubicBezTo>
                <a:close/>
                <a:moveTo>
                  <a:pt x="58377" y="80972"/>
                </a:moveTo>
                <a:cubicBezTo>
                  <a:pt x="58865" y="81162"/>
                  <a:pt x="59377" y="81353"/>
                  <a:pt x="59865" y="81532"/>
                </a:cubicBezTo>
                <a:cubicBezTo>
                  <a:pt x="59806" y="81591"/>
                  <a:pt x="59746" y="81639"/>
                  <a:pt x="59698" y="81698"/>
                </a:cubicBezTo>
                <a:cubicBezTo>
                  <a:pt x="59163" y="81532"/>
                  <a:pt x="58627" y="81353"/>
                  <a:pt x="58091" y="81198"/>
                </a:cubicBezTo>
                <a:cubicBezTo>
                  <a:pt x="58186" y="81115"/>
                  <a:pt x="58282" y="81055"/>
                  <a:pt x="58377" y="80972"/>
                </a:cubicBezTo>
                <a:close/>
                <a:moveTo>
                  <a:pt x="60282" y="81698"/>
                </a:moveTo>
                <a:cubicBezTo>
                  <a:pt x="60627" y="81829"/>
                  <a:pt x="60960" y="81948"/>
                  <a:pt x="61306" y="82091"/>
                </a:cubicBezTo>
                <a:cubicBezTo>
                  <a:pt x="61258" y="82115"/>
                  <a:pt x="61234" y="82151"/>
                  <a:pt x="61175" y="82174"/>
                </a:cubicBezTo>
                <a:cubicBezTo>
                  <a:pt x="60830" y="82055"/>
                  <a:pt x="60472" y="81936"/>
                  <a:pt x="60115" y="81829"/>
                </a:cubicBezTo>
                <a:cubicBezTo>
                  <a:pt x="60175" y="81793"/>
                  <a:pt x="60222" y="81746"/>
                  <a:pt x="60282" y="81698"/>
                </a:cubicBezTo>
                <a:close/>
                <a:moveTo>
                  <a:pt x="107621" y="35907"/>
                </a:moveTo>
                <a:cubicBezTo>
                  <a:pt x="108600" y="36460"/>
                  <a:pt x="109746" y="36823"/>
                  <a:pt x="110896" y="36823"/>
                </a:cubicBezTo>
                <a:cubicBezTo>
                  <a:pt x="111158" y="36823"/>
                  <a:pt x="111420" y="36804"/>
                  <a:pt x="111681" y="36764"/>
                </a:cubicBezTo>
                <a:lnTo>
                  <a:pt x="111681" y="36764"/>
                </a:lnTo>
                <a:cubicBezTo>
                  <a:pt x="104216" y="52064"/>
                  <a:pt x="97965" y="68018"/>
                  <a:pt x="91048" y="83579"/>
                </a:cubicBezTo>
                <a:lnTo>
                  <a:pt x="91048" y="83591"/>
                </a:lnTo>
                <a:cubicBezTo>
                  <a:pt x="83844" y="80936"/>
                  <a:pt x="76200" y="79234"/>
                  <a:pt x="68819" y="77174"/>
                </a:cubicBezTo>
                <a:cubicBezTo>
                  <a:pt x="63723" y="75745"/>
                  <a:pt x="58567" y="74102"/>
                  <a:pt x="53269" y="73554"/>
                </a:cubicBezTo>
                <a:cubicBezTo>
                  <a:pt x="55155" y="73323"/>
                  <a:pt x="57037" y="73030"/>
                  <a:pt x="58922" y="73030"/>
                </a:cubicBezTo>
                <a:cubicBezTo>
                  <a:pt x="60143" y="73030"/>
                  <a:pt x="61366" y="73153"/>
                  <a:pt x="62592" y="73495"/>
                </a:cubicBezTo>
                <a:cubicBezTo>
                  <a:pt x="66878" y="74709"/>
                  <a:pt x="70712" y="76936"/>
                  <a:pt x="75105" y="77924"/>
                </a:cubicBezTo>
                <a:cubicBezTo>
                  <a:pt x="78404" y="78663"/>
                  <a:pt x="81798" y="79069"/>
                  <a:pt x="85197" y="79069"/>
                </a:cubicBezTo>
                <a:cubicBezTo>
                  <a:pt x="85956" y="79069"/>
                  <a:pt x="86716" y="79049"/>
                  <a:pt x="87476" y="79007"/>
                </a:cubicBezTo>
                <a:cubicBezTo>
                  <a:pt x="88809" y="78936"/>
                  <a:pt x="90417" y="78948"/>
                  <a:pt x="91012" y="77769"/>
                </a:cubicBezTo>
                <a:cubicBezTo>
                  <a:pt x="91107" y="77745"/>
                  <a:pt x="91179" y="77686"/>
                  <a:pt x="91226" y="77579"/>
                </a:cubicBezTo>
                <a:cubicBezTo>
                  <a:pt x="95882" y="63291"/>
                  <a:pt x="101787" y="49682"/>
                  <a:pt x="107621" y="35907"/>
                </a:cubicBezTo>
                <a:close/>
                <a:moveTo>
                  <a:pt x="61080" y="83603"/>
                </a:moveTo>
                <a:lnTo>
                  <a:pt x="61080" y="83603"/>
                </a:lnTo>
                <a:cubicBezTo>
                  <a:pt x="61639" y="83829"/>
                  <a:pt x="62175" y="84032"/>
                  <a:pt x="62723" y="84258"/>
                </a:cubicBezTo>
                <a:lnTo>
                  <a:pt x="61163" y="83818"/>
                </a:lnTo>
                <a:cubicBezTo>
                  <a:pt x="61139" y="83734"/>
                  <a:pt x="61127" y="83663"/>
                  <a:pt x="61080" y="83603"/>
                </a:cubicBezTo>
                <a:close/>
                <a:moveTo>
                  <a:pt x="114146" y="44206"/>
                </a:moveTo>
                <a:cubicBezTo>
                  <a:pt x="114217" y="44336"/>
                  <a:pt x="114289" y="44467"/>
                  <a:pt x="114384" y="44587"/>
                </a:cubicBezTo>
                <a:cubicBezTo>
                  <a:pt x="114467" y="45896"/>
                  <a:pt x="112205" y="50242"/>
                  <a:pt x="112003" y="50671"/>
                </a:cubicBezTo>
                <a:cubicBezTo>
                  <a:pt x="111062" y="52552"/>
                  <a:pt x="110121" y="54457"/>
                  <a:pt x="109181" y="56362"/>
                </a:cubicBezTo>
                <a:cubicBezTo>
                  <a:pt x="108705" y="57338"/>
                  <a:pt x="108228" y="58302"/>
                  <a:pt x="107752" y="59255"/>
                </a:cubicBezTo>
                <a:cubicBezTo>
                  <a:pt x="107097" y="60458"/>
                  <a:pt x="106466" y="61660"/>
                  <a:pt x="105835" y="62886"/>
                </a:cubicBezTo>
                <a:cubicBezTo>
                  <a:pt x="104323" y="65851"/>
                  <a:pt x="102668" y="68851"/>
                  <a:pt x="101477" y="71995"/>
                </a:cubicBezTo>
                <a:cubicBezTo>
                  <a:pt x="99692" y="75614"/>
                  <a:pt x="97894" y="79234"/>
                  <a:pt x="96108" y="82841"/>
                </a:cubicBezTo>
                <a:cubicBezTo>
                  <a:pt x="95072" y="83782"/>
                  <a:pt x="94036" y="84699"/>
                  <a:pt x="92988" y="85615"/>
                </a:cubicBezTo>
                <a:cubicBezTo>
                  <a:pt x="96286" y="78686"/>
                  <a:pt x="99632" y="71780"/>
                  <a:pt x="103109" y="64958"/>
                </a:cubicBezTo>
                <a:cubicBezTo>
                  <a:pt x="106669" y="57993"/>
                  <a:pt x="110586" y="51206"/>
                  <a:pt x="114086" y="44206"/>
                </a:cubicBezTo>
                <a:close/>
                <a:moveTo>
                  <a:pt x="105954" y="57445"/>
                </a:moveTo>
                <a:cubicBezTo>
                  <a:pt x="105478" y="58338"/>
                  <a:pt x="105014" y="59231"/>
                  <a:pt x="104537" y="60124"/>
                </a:cubicBezTo>
                <a:cubicBezTo>
                  <a:pt x="104502" y="60067"/>
                  <a:pt x="104445" y="60027"/>
                  <a:pt x="104387" y="60027"/>
                </a:cubicBezTo>
                <a:cubicBezTo>
                  <a:pt x="104348" y="60027"/>
                  <a:pt x="104309" y="60045"/>
                  <a:pt x="104275" y="60088"/>
                </a:cubicBezTo>
                <a:cubicBezTo>
                  <a:pt x="103168" y="61696"/>
                  <a:pt x="101918" y="63125"/>
                  <a:pt x="100668" y="64613"/>
                </a:cubicBezTo>
                <a:cubicBezTo>
                  <a:pt x="100576" y="64733"/>
                  <a:pt x="100691" y="64881"/>
                  <a:pt x="100808" y="64881"/>
                </a:cubicBezTo>
                <a:cubicBezTo>
                  <a:pt x="100842" y="64881"/>
                  <a:pt x="100876" y="64869"/>
                  <a:pt x="100906" y="64839"/>
                </a:cubicBezTo>
                <a:cubicBezTo>
                  <a:pt x="102144" y="63648"/>
                  <a:pt x="103204" y="62232"/>
                  <a:pt x="104168" y="60803"/>
                </a:cubicBezTo>
                <a:lnTo>
                  <a:pt x="104168" y="60803"/>
                </a:lnTo>
                <a:cubicBezTo>
                  <a:pt x="103192" y="62696"/>
                  <a:pt x="102239" y="64577"/>
                  <a:pt x="101287" y="66494"/>
                </a:cubicBezTo>
                <a:cubicBezTo>
                  <a:pt x="101251" y="66506"/>
                  <a:pt x="101239" y="66506"/>
                  <a:pt x="101204" y="66518"/>
                </a:cubicBezTo>
                <a:cubicBezTo>
                  <a:pt x="100299" y="67637"/>
                  <a:pt x="99299" y="68839"/>
                  <a:pt x="98727" y="70161"/>
                </a:cubicBezTo>
                <a:cubicBezTo>
                  <a:pt x="98694" y="70244"/>
                  <a:pt x="98759" y="70310"/>
                  <a:pt x="98826" y="70310"/>
                </a:cubicBezTo>
                <a:cubicBezTo>
                  <a:pt x="98855" y="70310"/>
                  <a:pt x="98884" y="70297"/>
                  <a:pt x="98906" y="70268"/>
                </a:cubicBezTo>
                <a:cubicBezTo>
                  <a:pt x="99477" y="69530"/>
                  <a:pt x="100001" y="68732"/>
                  <a:pt x="100537" y="67958"/>
                </a:cubicBezTo>
                <a:lnTo>
                  <a:pt x="100537" y="67958"/>
                </a:lnTo>
                <a:cubicBezTo>
                  <a:pt x="97953" y="73197"/>
                  <a:pt x="95465" y="78484"/>
                  <a:pt x="92988" y="83675"/>
                </a:cubicBezTo>
                <a:cubicBezTo>
                  <a:pt x="92679" y="84353"/>
                  <a:pt x="92322" y="85734"/>
                  <a:pt x="91786" y="86223"/>
                </a:cubicBezTo>
                <a:cubicBezTo>
                  <a:pt x="91339" y="86641"/>
                  <a:pt x="90906" y="86805"/>
                  <a:pt x="90431" y="86805"/>
                </a:cubicBezTo>
                <a:cubicBezTo>
                  <a:pt x="89919" y="86805"/>
                  <a:pt x="89358" y="86614"/>
                  <a:pt x="88678" y="86342"/>
                </a:cubicBezTo>
                <a:cubicBezTo>
                  <a:pt x="87297" y="85794"/>
                  <a:pt x="85976" y="84841"/>
                  <a:pt x="84594" y="84234"/>
                </a:cubicBezTo>
                <a:cubicBezTo>
                  <a:pt x="81237" y="82758"/>
                  <a:pt x="77665" y="81746"/>
                  <a:pt x="74141" y="80746"/>
                </a:cubicBezTo>
                <a:cubicBezTo>
                  <a:pt x="66604" y="78615"/>
                  <a:pt x="59055" y="76519"/>
                  <a:pt x="51531" y="74412"/>
                </a:cubicBezTo>
                <a:cubicBezTo>
                  <a:pt x="51519" y="74352"/>
                  <a:pt x="51483" y="74293"/>
                  <a:pt x="51471" y="74245"/>
                </a:cubicBezTo>
                <a:lnTo>
                  <a:pt x="51471" y="74245"/>
                </a:lnTo>
                <a:cubicBezTo>
                  <a:pt x="57972" y="74650"/>
                  <a:pt x="64223" y="76686"/>
                  <a:pt x="70485" y="78400"/>
                </a:cubicBezTo>
                <a:cubicBezTo>
                  <a:pt x="77260" y="80246"/>
                  <a:pt x="84059" y="82460"/>
                  <a:pt x="90964" y="83770"/>
                </a:cubicBezTo>
                <a:cubicBezTo>
                  <a:pt x="91055" y="83939"/>
                  <a:pt x="91231" y="84037"/>
                  <a:pt x="91396" y="84037"/>
                </a:cubicBezTo>
                <a:cubicBezTo>
                  <a:pt x="91533" y="84037"/>
                  <a:pt x="91661" y="83969"/>
                  <a:pt x="91726" y="83818"/>
                </a:cubicBezTo>
                <a:cubicBezTo>
                  <a:pt x="92869" y="81139"/>
                  <a:pt x="94048" y="78460"/>
                  <a:pt x="95227" y="75781"/>
                </a:cubicBezTo>
                <a:cubicBezTo>
                  <a:pt x="95250" y="75804"/>
                  <a:pt x="95294" y="75828"/>
                  <a:pt x="95335" y="75828"/>
                </a:cubicBezTo>
                <a:cubicBezTo>
                  <a:pt x="95356" y="75828"/>
                  <a:pt x="95377" y="75821"/>
                  <a:pt x="95393" y="75805"/>
                </a:cubicBezTo>
                <a:cubicBezTo>
                  <a:pt x="95989" y="75257"/>
                  <a:pt x="96405" y="74435"/>
                  <a:pt x="96858" y="73781"/>
                </a:cubicBezTo>
                <a:cubicBezTo>
                  <a:pt x="96927" y="73694"/>
                  <a:pt x="96852" y="73608"/>
                  <a:pt x="96769" y="73608"/>
                </a:cubicBezTo>
                <a:cubicBezTo>
                  <a:pt x="96738" y="73608"/>
                  <a:pt x="96705" y="73620"/>
                  <a:pt x="96679" y="73650"/>
                </a:cubicBezTo>
                <a:cubicBezTo>
                  <a:pt x="96310" y="74138"/>
                  <a:pt x="95846" y="74650"/>
                  <a:pt x="95489" y="75186"/>
                </a:cubicBezTo>
                <a:cubicBezTo>
                  <a:pt x="97429" y="70804"/>
                  <a:pt x="99394" y="66434"/>
                  <a:pt x="101323" y="62041"/>
                </a:cubicBezTo>
                <a:cubicBezTo>
                  <a:pt x="101348" y="62124"/>
                  <a:pt x="101424" y="62190"/>
                  <a:pt x="101509" y="62190"/>
                </a:cubicBezTo>
                <a:cubicBezTo>
                  <a:pt x="101546" y="62190"/>
                  <a:pt x="101584" y="62177"/>
                  <a:pt x="101620" y="62148"/>
                </a:cubicBezTo>
                <a:cubicBezTo>
                  <a:pt x="103216" y="60803"/>
                  <a:pt x="104585" y="59029"/>
                  <a:pt x="105954" y="57445"/>
                </a:cubicBezTo>
                <a:close/>
                <a:moveTo>
                  <a:pt x="95667" y="83758"/>
                </a:moveTo>
                <a:cubicBezTo>
                  <a:pt x="95477" y="84139"/>
                  <a:pt x="95298" y="84508"/>
                  <a:pt x="95108" y="84901"/>
                </a:cubicBezTo>
                <a:cubicBezTo>
                  <a:pt x="94179" y="85627"/>
                  <a:pt x="93226" y="86354"/>
                  <a:pt x="92310" y="87104"/>
                </a:cubicBezTo>
                <a:cubicBezTo>
                  <a:pt x="92429" y="86830"/>
                  <a:pt x="92548" y="86580"/>
                  <a:pt x="92667" y="86330"/>
                </a:cubicBezTo>
                <a:cubicBezTo>
                  <a:pt x="93703" y="85508"/>
                  <a:pt x="94703" y="84651"/>
                  <a:pt x="95667" y="83758"/>
                </a:cubicBezTo>
                <a:close/>
                <a:moveTo>
                  <a:pt x="64163" y="86127"/>
                </a:moveTo>
                <a:lnTo>
                  <a:pt x="64163" y="86127"/>
                </a:lnTo>
                <a:cubicBezTo>
                  <a:pt x="65223" y="86437"/>
                  <a:pt x="66283" y="86746"/>
                  <a:pt x="67295" y="87068"/>
                </a:cubicBezTo>
                <a:cubicBezTo>
                  <a:pt x="69974" y="87937"/>
                  <a:pt x="72664" y="88794"/>
                  <a:pt x="75343" y="89663"/>
                </a:cubicBezTo>
                <a:cubicBezTo>
                  <a:pt x="75486" y="89783"/>
                  <a:pt x="75653" y="89890"/>
                  <a:pt x="75819" y="89985"/>
                </a:cubicBezTo>
                <a:cubicBezTo>
                  <a:pt x="73986" y="89378"/>
                  <a:pt x="72140" y="88771"/>
                  <a:pt x="70307" y="88175"/>
                </a:cubicBezTo>
                <a:cubicBezTo>
                  <a:pt x="68259" y="87508"/>
                  <a:pt x="66199" y="86818"/>
                  <a:pt x="64163" y="86127"/>
                </a:cubicBezTo>
                <a:close/>
                <a:moveTo>
                  <a:pt x="54841" y="76233"/>
                </a:moveTo>
                <a:cubicBezTo>
                  <a:pt x="60103" y="77710"/>
                  <a:pt x="65354" y="79186"/>
                  <a:pt x="70605" y="80674"/>
                </a:cubicBezTo>
                <a:cubicBezTo>
                  <a:pt x="73569" y="81508"/>
                  <a:pt x="76558" y="82294"/>
                  <a:pt x="79499" y="83246"/>
                </a:cubicBezTo>
                <a:cubicBezTo>
                  <a:pt x="83142" y="84401"/>
                  <a:pt x="87857" y="85758"/>
                  <a:pt x="90750" y="88401"/>
                </a:cubicBezTo>
                <a:cubicBezTo>
                  <a:pt x="90274" y="88794"/>
                  <a:pt x="89809" y="89199"/>
                  <a:pt x="89357" y="89616"/>
                </a:cubicBezTo>
                <a:cubicBezTo>
                  <a:pt x="89234" y="89748"/>
                  <a:pt x="89381" y="89978"/>
                  <a:pt x="89578" y="89978"/>
                </a:cubicBezTo>
                <a:cubicBezTo>
                  <a:pt x="89629" y="89978"/>
                  <a:pt x="89684" y="89962"/>
                  <a:pt x="89738" y="89925"/>
                </a:cubicBezTo>
                <a:cubicBezTo>
                  <a:pt x="91369" y="88818"/>
                  <a:pt x="92905" y="87532"/>
                  <a:pt x="94441" y="86270"/>
                </a:cubicBezTo>
                <a:lnTo>
                  <a:pt x="94441" y="86270"/>
                </a:lnTo>
                <a:cubicBezTo>
                  <a:pt x="94262" y="86639"/>
                  <a:pt x="94084" y="86996"/>
                  <a:pt x="93881" y="87366"/>
                </a:cubicBezTo>
                <a:cubicBezTo>
                  <a:pt x="93868" y="87363"/>
                  <a:pt x="93854" y="87361"/>
                  <a:pt x="93840" y="87361"/>
                </a:cubicBezTo>
                <a:cubicBezTo>
                  <a:pt x="93790" y="87361"/>
                  <a:pt x="93737" y="87379"/>
                  <a:pt x="93691" y="87425"/>
                </a:cubicBezTo>
                <a:cubicBezTo>
                  <a:pt x="92310" y="88842"/>
                  <a:pt x="90762" y="89997"/>
                  <a:pt x="89274" y="91271"/>
                </a:cubicBezTo>
                <a:cubicBezTo>
                  <a:pt x="81487" y="88592"/>
                  <a:pt x="73736" y="85830"/>
                  <a:pt x="66021" y="82948"/>
                </a:cubicBezTo>
                <a:cubicBezTo>
                  <a:pt x="64878" y="82520"/>
                  <a:pt x="63723" y="82067"/>
                  <a:pt x="62568" y="81639"/>
                </a:cubicBezTo>
                <a:cubicBezTo>
                  <a:pt x="63294" y="81031"/>
                  <a:pt x="63913" y="80269"/>
                  <a:pt x="64389" y="79472"/>
                </a:cubicBezTo>
                <a:cubicBezTo>
                  <a:pt x="64442" y="79384"/>
                  <a:pt x="64360" y="79284"/>
                  <a:pt x="64284" y="79284"/>
                </a:cubicBezTo>
                <a:cubicBezTo>
                  <a:pt x="64256" y="79284"/>
                  <a:pt x="64230" y="79297"/>
                  <a:pt x="64211" y="79329"/>
                </a:cubicBezTo>
                <a:cubicBezTo>
                  <a:pt x="63663" y="80222"/>
                  <a:pt x="62973" y="80901"/>
                  <a:pt x="62187" y="81496"/>
                </a:cubicBezTo>
                <a:cubicBezTo>
                  <a:pt x="61794" y="81341"/>
                  <a:pt x="61413" y="81198"/>
                  <a:pt x="61008" y="81043"/>
                </a:cubicBezTo>
                <a:lnTo>
                  <a:pt x="61282" y="80781"/>
                </a:lnTo>
                <a:cubicBezTo>
                  <a:pt x="61818" y="80246"/>
                  <a:pt x="62306" y="79674"/>
                  <a:pt x="62770" y="79091"/>
                </a:cubicBezTo>
                <a:cubicBezTo>
                  <a:pt x="62855" y="78988"/>
                  <a:pt x="62758" y="78874"/>
                  <a:pt x="62651" y="78874"/>
                </a:cubicBezTo>
                <a:cubicBezTo>
                  <a:pt x="62609" y="78874"/>
                  <a:pt x="62566" y="78892"/>
                  <a:pt x="62532" y="78936"/>
                </a:cubicBezTo>
                <a:cubicBezTo>
                  <a:pt x="61984" y="79555"/>
                  <a:pt x="61425" y="80139"/>
                  <a:pt x="60830" y="80698"/>
                </a:cubicBezTo>
                <a:cubicBezTo>
                  <a:pt x="60758" y="80781"/>
                  <a:pt x="60687" y="80841"/>
                  <a:pt x="60591" y="80912"/>
                </a:cubicBezTo>
                <a:cubicBezTo>
                  <a:pt x="60246" y="80781"/>
                  <a:pt x="59901" y="80639"/>
                  <a:pt x="59556" y="80520"/>
                </a:cubicBezTo>
                <a:cubicBezTo>
                  <a:pt x="59377" y="80460"/>
                  <a:pt x="59198" y="80389"/>
                  <a:pt x="59008" y="80329"/>
                </a:cubicBezTo>
                <a:cubicBezTo>
                  <a:pt x="59413" y="79888"/>
                  <a:pt x="59782" y="79388"/>
                  <a:pt x="60115" y="78936"/>
                </a:cubicBezTo>
                <a:cubicBezTo>
                  <a:pt x="60209" y="78790"/>
                  <a:pt x="60081" y="78651"/>
                  <a:pt x="59954" y="78651"/>
                </a:cubicBezTo>
                <a:cubicBezTo>
                  <a:pt x="59904" y="78651"/>
                  <a:pt x="59854" y="78672"/>
                  <a:pt x="59817" y="78722"/>
                </a:cubicBezTo>
                <a:cubicBezTo>
                  <a:pt x="59425" y="79257"/>
                  <a:pt x="58996" y="79722"/>
                  <a:pt x="58555" y="80186"/>
                </a:cubicBezTo>
                <a:cubicBezTo>
                  <a:pt x="57996" y="80008"/>
                  <a:pt x="57436" y="79829"/>
                  <a:pt x="56865" y="79650"/>
                </a:cubicBezTo>
                <a:cubicBezTo>
                  <a:pt x="57270" y="79150"/>
                  <a:pt x="57627" y="78650"/>
                  <a:pt x="57984" y="78162"/>
                </a:cubicBezTo>
                <a:cubicBezTo>
                  <a:pt x="58061" y="78051"/>
                  <a:pt x="57960" y="77934"/>
                  <a:pt x="57857" y="77934"/>
                </a:cubicBezTo>
                <a:cubicBezTo>
                  <a:pt x="57817" y="77934"/>
                  <a:pt x="57776" y="77952"/>
                  <a:pt x="57746" y="77995"/>
                </a:cubicBezTo>
                <a:cubicBezTo>
                  <a:pt x="57365" y="78531"/>
                  <a:pt x="56924" y="79031"/>
                  <a:pt x="56496" y="79531"/>
                </a:cubicBezTo>
                <a:cubicBezTo>
                  <a:pt x="56186" y="79424"/>
                  <a:pt x="55877" y="79305"/>
                  <a:pt x="55579" y="79186"/>
                </a:cubicBezTo>
                <a:cubicBezTo>
                  <a:pt x="55841" y="78769"/>
                  <a:pt x="56067" y="78305"/>
                  <a:pt x="56246" y="77864"/>
                </a:cubicBezTo>
                <a:cubicBezTo>
                  <a:pt x="56260" y="77813"/>
                  <a:pt x="56229" y="77784"/>
                  <a:pt x="56195" y="77784"/>
                </a:cubicBezTo>
                <a:cubicBezTo>
                  <a:pt x="56174" y="77784"/>
                  <a:pt x="56152" y="77794"/>
                  <a:pt x="56138" y="77817"/>
                </a:cubicBezTo>
                <a:cubicBezTo>
                  <a:pt x="55912" y="78281"/>
                  <a:pt x="55650" y="78698"/>
                  <a:pt x="55353" y="79091"/>
                </a:cubicBezTo>
                <a:cubicBezTo>
                  <a:pt x="54995" y="78948"/>
                  <a:pt x="54650" y="78793"/>
                  <a:pt x="54341" y="78638"/>
                </a:cubicBezTo>
                <a:cubicBezTo>
                  <a:pt x="54698" y="78234"/>
                  <a:pt x="55043" y="77781"/>
                  <a:pt x="55341" y="77388"/>
                </a:cubicBezTo>
                <a:cubicBezTo>
                  <a:pt x="55429" y="77265"/>
                  <a:pt x="55308" y="77129"/>
                  <a:pt x="55187" y="77129"/>
                </a:cubicBezTo>
                <a:cubicBezTo>
                  <a:pt x="55144" y="77129"/>
                  <a:pt x="55101" y="77145"/>
                  <a:pt x="55067" y="77186"/>
                </a:cubicBezTo>
                <a:cubicBezTo>
                  <a:pt x="54757" y="77602"/>
                  <a:pt x="54424" y="78007"/>
                  <a:pt x="54067" y="78376"/>
                </a:cubicBezTo>
                <a:lnTo>
                  <a:pt x="54007" y="78436"/>
                </a:lnTo>
                <a:cubicBezTo>
                  <a:pt x="53924" y="78376"/>
                  <a:pt x="53817" y="78341"/>
                  <a:pt x="53733" y="78281"/>
                </a:cubicBezTo>
                <a:cubicBezTo>
                  <a:pt x="53614" y="78186"/>
                  <a:pt x="53495" y="78079"/>
                  <a:pt x="53388" y="77960"/>
                </a:cubicBezTo>
                <a:cubicBezTo>
                  <a:pt x="53876" y="77400"/>
                  <a:pt x="54353" y="76817"/>
                  <a:pt x="54829" y="76257"/>
                </a:cubicBezTo>
                <a:cubicBezTo>
                  <a:pt x="54829" y="76257"/>
                  <a:pt x="54829" y="76233"/>
                  <a:pt x="54841" y="76233"/>
                </a:cubicBezTo>
                <a:close/>
                <a:moveTo>
                  <a:pt x="93286" y="88592"/>
                </a:moveTo>
                <a:lnTo>
                  <a:pt x="93286" y="88592"/>
                </a:lnTo>
                <a:cubicBezTo>
                  <a:pt x="93048" y="89056"/>
                  <a:pt x="92810" y="89533"/>
                  <a:pt x="92572" y="90009"/>
                </a:cubicBezTo>
                <a:cubicBezTo>
                  <a:pt x="91881" y="90568"/>
                  <a:pt x="91143" y="91104"/>
                  <a:pt x="90428" y="91652"/>
                </a:cubicBezTo>
                <a:cubicBezTo>
                  <a:pt x="90286" y="91616"/>
                  <a:pt x="90155" y="91557"/>
                  <a:pt x="90000" y="91509"/>
                </a:cubicBezTo>
                <a:cubicBezTo>
                  <a:pt x="91190" y="90676"/>
                  <a:pt x="92274" y="89628"/>
                  <a:pt x="93286" y="88592"/>
                </a:cubicBezTo>
                <a:close/>
                <a:moveTo>
                  <a:pt x="61711" y="82234"/>
                </a:moveTo>
                <a:cubicBezTo>
                  <a:pt x="63270" y="82817"/>
                  <a:pt x="64830" y="83413"/>
                  <a:pt x="66402" y="83996"/>
                </a:cubicBezTo>
                <a:cubicBezTo>
                  <a:pt x="73772" y="86723"/>
                  <a:pt x="81189" y="89354"/>
                  <a:pt x="88654" y="91830"/>
                </a:cubicBezTo>
                <a:cubicBezTo>
                  <a:pt x="88631" y="91830"/>
                  <a:pt x="88631" y="91866"/>
                  <a:pt x="88631" y="91890"/>
                </a:cubicBezTo>
                <a:cubicBezTo>
                  <a:pt x="82868" y="89842"/>
                  <a:pt x="77034" y="87949"/>
                  <a:pt x="71295" y="85877"/>
                </a:cubicBezTo>
                <a:cubicBezTo>
                  <a:pt x="68223" y="84770"/>
                  <a:pt x="65163" y="83639"/>
                  <a:pt x="62092" y="82508"/>
                </a:cubicBezTo>
                <a:cubicBezTo>
                  <a:pt x="61913" y="82448"/>
                  <a:pt x="61734" y="82365"/>
                  <a:pt x="61556" y="82305"/>
                </a:cubicBezTo>
                <a:cubicBezTo>
                  <a:pt x="61603" y="82282"/>
                  <a:pt x="61651" y="82270"/>
                  <a:pt x="61711" y="82234"/>
                </a:cubicBezTo>
                <a:close/>
                <a:moveTo>
                  <a:pt x="91881" y="91390"/>
                </a:moveTo>
                <a:cubicBezTo>
                  <a:pt x="91774" y="91616"/>
                  <a:pt x="91667" y="91819"/>
                  <a:pt x="91560" y="92045"/>
                </a:cubicBezTo>
                <a:cubicBezTo>
                  <a:pt x="91464" y="92009"/>
                  <a:pt x="91369" y="91973"/>
                  <a:pt x="91262" y="91938"/>
                </a:cubicBezTo>
                <a:cubicBezTo>
                  <a:pt x="91476" y="91759"/>
                  <a:pt x="91679" y="91580"/>
                  <a:pt x="91881" y="91390"/>
                </a:cubicBezTo>
                <a:close/>
                <a:moveTo>
                  <a:pt x="89226" y="92009"/>
                </a:moveTo>
                <a:cubicBezTo>
                  <a:pt x="89393" y="92057"/>
                  <a:pt x="89559" y="92116"/>
                  <a:pt x="89714" y="92176"/>
                </a:cubicBezTo>
                <a:cubicBezTo>
                  <a:pt x="89690" y="92211"/>
                  <a:pt x="89655" y="92223"/>
                  <a:pt x="89631" y="92247"/>
                </a:cubicBezTo>
                <a:lnTo>
                  <a:pt x="89143" y="92069"/>
                </a:lnTo>
                <a:cubicBezTo>
                  <a:pt x="89166" y="92057"/>
                  <a:pt x="89202" y="92033"/>
                  <a:pt x="89226" y="92009"/>
                </a:cubicBezTo>
                <a:close/>
                <a:moveTo>
                  <a:pt x="91821" y="92902"/>
                </a:moveTo>
                <a:cubicBezTo>
                  <a:pt x="91811" y="92921"/>
                  <a:pt x="91800" y="92940"/>
                  <a:pt x="91790" y="92958"/>
                </a:cubicBezTo>
                <a:lnTo>
                  <a:pt x="91790" y="92958"/>
                </a:lnTo>
                <a:cubicBezTo>
                  <a:pt x="91789" y="92952"/>
                  <a:pt x="91788" y="92945"/>
                  <a:pt x="91786" y="92938"/>
                </a:cubicBezTo>
                <a:lnTo>
                  <a:pt x="91786" y="92902"/>
                </a:lnTo>
                <a:close/>
                <a:moveTo>
                  <a:pt x="90631" y="92485"/>
                </a:moveTo>
                <a:cubicBezTo>
                  <a:pt x="90881" y="92569"/>
                  <a:pt x="91119" y="92640"/>
                  <a:pt x="91357" y="92711"/>
                </a:cubicBezTo>
                <a:cubicBezTo>
                  <a:pt x="91417" y="92831"/>
                  <a:pt x="91536" y="92902"/>
                  <a:pt x="91679" y="92926"/>
                </a:cubicBezTo>
                <a:cubicBezTo>
                  <a:pt x="91658" y="92968"/>
                  <a:pt x="91711" y="93006"/>
                  <a:pt x="91751" y="93006"/>
                </a:cubicBezTo>
                <a:cubicBezTo>
                  <a:pt x="91756" y="93006"/>
                  <a:pt x="91761" y="93005"/>
                  <a:pt x="91766" y="93003"/>
                </a:cubicBezTo>
                <a:lnTo>
                  <a:pt x="91766" y="93003"/>
                </a:lnTo>
                <a:cubicBezTo>
                  <a:pt x="91696" y="93137"/>
                  <a:pt x="91635" y="93272"/>
                  <a:pt x="91560" y="93414"/>
                </a:cubicBezTo>
                <a:cubicBezTo>
                  <a:pt x="91560" y="93152"/>
                  <a:pt x="91429" y="92902"/>
                  <a:pt x="91107" y="92783"/>
                </a:cubicBezTo>
                <a:cubicBezTo>
                  <a:pt x="90905" y="92711"/>
                  <a:pt x="90714" y="92652"/>
                  <a:pt x="90524" y="92581"/>
                </a:cubicBezTo>
                <a:cubicBezTo>
                  <a:pt x="90548" y="92545"/>
                  <a:pt x="90595" y="92521"/>
                  <a:pt x="90631" y="92485"/>
                </a:cubicBezTo>
                <a:close/>
                <a:moveTo>
                  <a:pt x="82213" y="92128"/>
                </a:moveTo>
                <a:lnTo>
                  <a:pt x="82213" y="92128"/>
                </a:lnTo>
                <a:cubicBezTo>
                  <a:pt x="82487" y="92188"/>
                  <a:pt x="82749" y="92247"/>
                  <a:pt x="83023" y="92330"/>
                </a:cubicBezTo>
                <a:cubicBezTo>
                  <a:pt x="83189" y="92366"/>
                  <a:pt x="84487" y="92962"/>
                  <a:pt x="85964" y="93604"/>
                </a:cubicBezTo>
                <a:cubicBezTo>
                  <a:pt x="84416" y="93021"/>
                  <a:pt x="82999" y="92450"/>
                  <a:pt x="82213" y="92128"/>
                </a:cubicBezTo>
                <a:close/>
                <a:moveTo>
                  <a:pt x="91071" y="94390"/>
                </a:moveTo>
                <a:cubicBezTo>
                  <a:pt x="91059" y="94438"/>
                  <a:pt x="91059" y="94450"/>
                  <a:pt x="91048" y="94474"/>
                </a:cubicBezTo>
                <a:cubicBezTo>
                  <a:pt x="91024" y="94438"/>
                  <a:pt x="91012" y="94426"/>
                  <a:pt x="91000" y="94414"/>
                </a:cubicBezTo>
                <a:cubicBezTo>
                  <a:pt x="91024" y="94414"/>
                  <a:pt x="91048" y="94390"/>
                  <a:pt x="91071" y="94390"/>
                </a:cubicBezTo>
                <a:close/>
                <a:moveTo>
                  <a:pt x="92453" y="94914"/>
                </a:moveTo>
                <a:cubicBezTo>
                  <a:pt x="92476" y="95045"/>
                  <a:pt x="92512" y="95164"/>
                  <a:pt x="92595" y="95259"/>
                </a:cubicBezTo>
                <a:cubicBezTo>
                  <a:pt x="92475" y="95293"/>
                  <a:pt x="92327" y="95308"/>
                  <a:pt x="92158" y="95308"/>
                </a:cubicBezTo>
                <a:cubicBezTo>
                  <a:pt x="92027" y="95308"/>
                  <a:pt x="91882" y="95299"/>
                  <a:pt x="91726" y="95283"/>
                </a:cubicBezTo>
                <a:cubicBezTo>
                  <a:pt x="91881" y="95283"/>
                  <a:pt x="92024" y="95248"/>
                  <a:pt x="92143" y="95164"/>
                </a:cubicBezTo>
                <a:cubicBezTo>
                  <a:pt x="92250" y="95093"/>
                  <a:pt x="92357" y="95009"/>
                  <a:pt x="92453" y="94914"/>
                </a:cubicBezTo>
                <a:close/>
                <a:moveTo>
                  <a:pt x="97917" y="86639"/>
                </a:moveTo>
                <a:cubicBezTo>
                  <a:pt x="96501" y="89616"/>
                  <a:pt x="95072" y="92592"/>
                  <a:pt x="93679" y="95557"/>
                </a:cubicBezTo>
                <a:cubicBezTo>
                  <a:pt x="93667" y="95486"/>
                  <a:pt x="93631" y="95426"/>
                  <a:pt x="93584" y="95367"/>
                </a:cubicBezTo>
                <a:cubicBezTo>
                  <a:pt x="93667" y="95307"/>
                  <a:pt x="93738" y="95212"/>
                  <a:pt x="93774" y="95093"/>
                </a:cubicBezTo>
                <a:cubicBezTo>
                  <a:pt x="95167" y="92283"/>
                  <a:pt x="96536" y="89449"/>
                  <a:pt x="97917" y="86639"/>
                </a:cubicBezTo>
                <a:close/>
                <a:moveTo>
                  <a:pt x="31417" y="0"/>
                </a:moveTo>
                <a:cubicBezTo>
                  <a:pt x="31339" y="0"/>
                  <a:pt x="31260" y="40"/>
                  <a:pt x="31231" y="129"/>
                </a:cubicBezTo>
                <a:cubicBezTo>
                  <a:pt x="31207" y="129"/>
                  <a:pt x="31207" y="105"/>
                  <a:pt x="31195" y="105"/>
                </a:cubicBezTo>
                <a:cubicBezTo>
                  <a:pt x="31160" y="75"/>
                  <a:pt x="31121" y="62"/>
                  <a:pt x="31082" y="62"/>
                </a:cubicBezTo>
                <a:cubicBezTo>
                  <a:pt x="30922" y="62"/>
                  <a:pt x="30763" y="283"/>
                  <a:pt x="30897" y="426"/>
                </a:cubicBezTo>
                <a:cubicBezTo>
                  <a:pt x="30957" y="486"/>
                  <a:pt x="31016" y="522"/>
                  <a:pt x="31064" y="581"/>
                </a:cubicBezTo>
                <a:cubicBezTo>
                  <a:pt x="30492" y="2391"/>
                  <a:pt x="29945" y="4189"/>
                  <a:pt x="29397" y="5987"/>
                </a:cubicBezTo>
                <a:cubicBezTo>
                  <a:pt x="29397" y="5987"/>
                  <a:pt x="29397" y="5975"/>
                  <a:pt x="29385" y="5975"/>
                </a:cubicBezTo>
                <a:cubicBezTo>
                  <a:pt x="27909" y="5606"/>
                  <a:pt x="26825" y="4784"/>
                  <a:pt x="25825" y="3653"/>
                </a:cubicBezTo>
                <a:cubicBezTo>
                  <a:pt x="25763" y="3579"/>
                  <a:pt x="25689" y="3548"/>
                  <a:pt x="25618" y="3548"/>
                </a:cubicBezTo>
                <a:cubicBezTo>
                  <a:pt x="25414" y="3548"/>
                  <a:pt x="25229" y="3799"/>
                  <a:pt x="25397" y="4010"/>
                </a:cubicBezTo>
                <a:lnTo>
                  <a:pt x="25408" y="4022"/>
                </a:lnTo>
                <a:cubicBezTo>
                  <a:pt x="19860" y="20155"/>
                  <a:pt x="15610" y="36812"/>
                  <a:pt x="10657" y="53135"/>
                </a:cubicBezTo>
                <a:cubicBezTo>
                  <a:pt x="10580" y="53423"/>
                  <a:pt x="10819" y="53625"/>
                  <a:pt x="11040" y="53625"/>
                </a:cubicBezTo>
                <a:cubicBezTo>
                  <a:pt x="11093" y="53625"/>
                  <a:pt x="11146" y="53613"/>
                  <a:pt x="11192" y="53588"/>
                </a:cubicBezTo>
                <a:cubicBezTo>
                  <a:pt x="17324" y="57017"/>
                  <a:pt x="23968" y="59684"/>
                  <a:pt x="30338" y="62613"/>
                </a:cubicBezTo>
                <a:cubicBezTo>
                  <a:pt x="36267" y="65339"/>
                  <a:pt x="42411" y="67827"/>
                  <a:pt x="47661" y="71721"/>
                </a:cubicBezTo>
                <a:cubicBezTo>
                  <a:pt x="47578" y="71721"/>
                  <a:pt x="47506" y="71745"/>
                  <a:pt x="47435" y="71757"/>
                </a:cubicBezTo>
                <a:cubicBezTo>
                  <a:pt x="40494" y="68613"/>
                  <a:pt x="33564" y="65458"/>
                  <a:pt x="26623" y="62339"/>
                </a:cubicBezTo>
                <a:cubicBezTo>
                  <a:pt x="23277" y="60839"/>
                  <a:pt x="19920" y="59303"/>
                  <a:pt x="16407" y="58219"/>
                </a:cubicBezTo>
                <a:cubicBezTo>
                  <a:pt x="14931" y="57755"/>
                  <a:pt x="13407" y="57540"/>
                  <a:pt x="11954" y="57112"/>
                </a:cubicBezTo>
                <a:cubicBezTo>
                  <a:pt x="11049" y="56850"/>
                  <a:pt x="9264" y="56636"/>
                  <a:pt x="8847" y="55600"/>
                </a:cubicBezTo>
                <a:cubicBezTo>
                  <a:pt x="8573" y="54957"/>
                  <a:pt x="9573" y="52826"/>
                  <a:pt x="9752" y="52183"/>
                </a:cubicBezTo>
                <a:cubicBezTo>
                  <a:pt x="13193" y="39050"/>
                  <a:pt x="16741" y="25548"/>
                  <a:pt x="18967" y="12047"/>
                </a:cubicBezTo>
                <a:cubicBezTo>
                  <a:pt x="19098" y="11821"/>
                  <a:pt x="19217" y="11618"/>
                  <a:pt x="19348" y="11392"/>
                </a:cubicBezTo>
                <a:cubicBezTo>
                  <a:pt x="19467" y="11201"/>
                  <a:pt x="19301" y="10987"/>
                  <a:pt x="19122" y="10987"/>
                </a:cubicBezTo>
                <a:cubicBezTo>
                  <a:pt x="19360" y="9475"/>
                  <a:pt x="19586" y="7939"/>
                  <a:pt x="19801" y="6427"/>
                </a:cubicBezTo>
                <a:cubicBezTo>
                  <a:pt x="20253" y="6725"/>
                  <a:pt x="20813" y="6903"/>
                  <a:pt x="21265" y="7201"/>
                </a:cubicBezTo>
                <a:cubicBezTo>
                  <a:pt x="21848" y="7558"/>
                  <a:pt x="22372" y="7987"/>
                  <a:pt x="22896" y="8415"/>
                </a:cubicBezTo>
                <a:cubicBezTo>
                  <a:pt x="22946" y="8455"/>
                  <a:pt x="22996" y="8472"/>
                  <a:pt x="23044" y="8472"/>
                </a:cubicBezTo>
                <a:cubicBezTo>
                  <a:pt x="23225" y="8472"/>
                  <a:pt x="23362" y="8226"/>
                  <a:pt x="23230" y="8046"/>
                </a:cubicBezTo>
                <a:cubicBezTo>
                  <a:pt x="22513" y="7064"/>
                  <a:pt x="21035" y="5769"/>
                  <a:pt x="19719" y="5769"/>
                </a:cubicBezTo>
                <a:cubicBezTo>
                  <a:pt x="19678" y="5769"/>
                  <a:pt x="19638" y="5770"/>
                  <a:pt x="19598" y="5772"/>
                </a:cubicBezTo>
                <a:cubicBezTo>
                  <a:pt x="19360" y="5784"/>
                  <a:pt x="19360" y="6082"/>
                  <a:pt x="19503" y="6213"/>
                </a:cubicBezTo>
                <a:cubicBezTo>
                  <a:pt x="19515" y="6225"/>
                  <a:pt x="19527" y="6225"/>
                  <a:pt x="19539" y="6248"/>
                </a:cubicBezTo>
                <a:cubicBezTo>
                  <a:pt x="19396" y="6808"/>
                  <a:pt x="19265" y="7368"/>
                  <a:pt x="19122" y="7939"/>
                </a:cubicBezTo>
                <a:cubicBezTo>
                  <a:pt x="19098" y="7880"/>
                  <a:pt x="19050" y="7820"/>
                  <a:pt x="19027" y="7761"/>
                </a:cubicBezTo>
                <a:cubicBezTo>
                  <a:pt x="18974" y="7666"/>
                  <a:pt x="18894" y="7627"/>
                  <a:pt x="18795" y="7627"/>
                </a:cubicBezTo>
                <a:cubicBezTo>
                  <a:pt x="18781" y="7627"/>
                  <a:pt x="18767" y="7628"/>
                  <a:pt x="18753" y="7630"/>
                </a:cubicBezTo>
                <a:cubicBezTo>
                  <a:pt x="18408" y="7653"/>
                  <a:pt x="18110" y="7796"/>
                  <a:pt x="17848" y="7987"/>
                </a:cubicBezTo>
                <a:cubicBezTo>
                  <a:pt x="17669" y="7975"/>
                  <a:pt x="17503" y="7951"/>
                  <a:pt x="17324" y="7927"/>
                </a:cubicBezTo>
                <a:cubicBezTo>
                  <a:pt x="16698" y="7811"/>
                  <a:pt x="16084" y="7402"/>
                  <a:pt x="15459" y="7402"/>
                </a:cubicBezTo>
                <a:cubicBezTo>
                  <a:pt x="15442" y="7402"/>
                  <a:pt x="15424" y="7403"/>
                  <a:pt x="15407" y="7403"/>
                </a:cubicBezTo>
                <a:cubicBezTo>
                  <a:pt x="15300" y="7403"/>
                  <a:pt x="15229" y="7463"/>
                  <a:pt x="15181" y="7522"/>
                </a:cubicBezTo>
                <a:cubicBezTo>
                  <a:pt x="15217" y="7380"/>
                  <a:pt x="15240" y="7225"/>
                  <a:pt x="15252" y="7082"/>
                </a:cubicBezTo>
                <a:cubicBezTo>
                  <a:pt x="15267" y="7018"/>
                  <a:pt x="15217" y="6979"/>
                  <a:pt x="15164" y="6979"/>
                </a:cubicBezTo>
                <a:cubicBezTo>
                  <a:pt x="15129" y="6979"/>
                  <a:pt x="15093" y="6996"/>
                  <a:pt x="15074" y="7034"/>
                </a:cubicBezTo>
                <a:cubicBezTo>
                  <a:pt x="11883" y="15690"/>
                  <a:pt x="10097" y="25060"/>
                  <a:pt x="7751" y="33990"/>
                </a:cubicBezTo>
                <a:cubicBezTo>
                  <a:pt x="5465" y="42777"/>
                  <a:pt x="3132" y="51564"/>
                  <a:pt x="834" y="60362"/>
                </a:cubicBezTo>
                <a:cubicBezTo>
                  <a:pt x="572" y="60898"/>
                  <a:pt x="298" y="61446"/>
                  <a:pt x="72" y="61993"/>
                </a:cubicBezTo>
                <a:cubicBezTo>
                  <a:pt x="0" y="62172"/>
                  <a:pt x="120" y="62363"/>
                  <a:pt x="286" y="62422"/>
                </a:cubicBezTo>
                <a:cubicBezTo>
                  <a:pt x="7037" y="65268"/>
                  <a:pt x="13978" y="67744"/>
                  <a:pt x="20825" y="70340"/>
                </a:cubicBezTo>
                <a:cubicBezTo>
                  <a:pt x="27599" y="72911"/>
                  <a:pt x="34445" y="76209"/>
                  <a:pt x="41446" y="78043"/>
                </a:cubicBezTo>
                <a:cubicBezTo>
                  <a:pt x="41477" y="78051"/>
                  <a:pt x="41505" y="78055"/>
                  <a:pt x="41532" y="78055"/>
                </a:cubicBezTo>
                <a:cubicBezTo>
                  <a:pt x="41746" y="78055"/>
                  <a:pt x="41839" y="77821"/>
                  <a:pt x="41744" y="77662"/>
                </a:cubicBezTo>
                <a:lnTo>
                  <a:pt x="41744" y="77662"/>
                </a:lnTo>
                <a:lnTo>
                  <a:pt x="42018" y="77757"/>
                </a:lnTo>
                <a:cubicBezTo>
                  <a:pt x="42018" y="77781"/>
                  <a:pt x="42018" y="77817"/>
                  <a:pt x="42041" y="77829"/>
                </a:cubicBezTo>
                <a:cubicBezTo>
                  <a:pt x="42458" y="78222"/>
                  <a:pt x="42911" y="78555"/>
                  <a:pt x="43375" y="78841"/>
                </a:cubicBezTo>
                <a:cubicBezTo>
                  <a:pt x="44488" y="81013"/>
                  <a:pt x="47024" y="82582"/>
                  <a:pt x="49457" y="82582"/>
                </a:cubicBezTo>
                <a:cubicBezTo>
                  <a:pt x="49758" y="82582"/>
                  <a:pt x="50057" y="82558"/>
                  <a:pt x="50352" y="82508"/>
                </a:cubicBezTo>
                <a:cubicBezTo>
                  <a:pt x="50622" y="82544"/>
                  <a:pt x="50896" y="82558"/>
                  <a:pt x="51175" y="82558"/>
                </a:cubicBezTo>
                <a:cubicBezTo>
                  <a:pt x="51351" y="82558"/>
                  <a:pt x="51529" y="82553"/>
                  <a:pt x="51709" y="82544"/>
                </a:cubicBezTo>
                <a:cubicBezTo>
                  <a:pt x="51793" y="82603"/>
                  <a:pt x="51900" y="82663"/>
                  <a:pt x="51983" y="82746"/>
                </a:cubicBezTo>
                <a:cubicBezTo>
                  <a:pt x="51924" y="82853"/>
                  <a:pt x="51959" y="83020"/>
                  <a:pt x="52126" y="83103"/>
                </a:cubicBezTo>
                <a:cubicBezTo>
                  <a:pt x="57020" y="85437"/>
                  <a:pt x="62389" y="87068"/>
                  <a:pt x="67664" y="88759"/>
                </a:cubicBezTo>
                <a:cubicBezTo>
                  <a:pt x="67926" y="88842"/>
                  <a:pt x="68211" y="88937"/>
                  <a:pt x="68473" y="89032"/>
                </a:cubicBezTo>
                <a:cubicBezTo>
                  <a:pt x="71807" y="90187"/>
                  <a:pt x="75141" y="91307"/>
                  <a:pt x="78498" y="92461"/>
                </a:cubicBezTo>
                <a:cubicBezTo>
                  <a:pt x="83535" y="94247"/>
                  <a:pt x="88583" y="96045"/>
                  <a:pt x="93691" y="97629"/>
                </a:cubicBezTo>
                <a:cubicBezTo>
                  <a:pt x="93721" y="97635"/>
                  <a:pt x="93753" y="97639"/>
                  <a:pt x="93785" y="97639"/>
                </a:cubicBezTo>
                <a:cubicBezTo>
                  <a:pt x="93930" y="97639"/>
                  <a:pt x="94080" y="97570"/>
                  <a:pt x="94119" y="97414"/>
                </a:cubicBezTo>
                <a:cubicBezTo>
                  <a:pt x="94298" y="96831"/>
                  <a:pt x="94453" y="96260"/>
                  <a:pt x="94584" y="95676"/>
                </a:cubicBezTo>
                <a:cubicBezTo>
                  <a:pt x="98489" y="87473"/>
                  <a:pt x="102359" y="79246"/>
                  <a:pt x="106240" y="71030"/>
                </a:cubicBezTo>
                <a:cubicBezTo>
                  <a:pt x="108800" y="65625"/>
                  <a:pt x="111622" y="60255"/>
                  <a:pt x="114170" y="54790"/>
                </a:cubicBezTo>
                <a:cubicBezTo>
                  <a:pt x="114300" y="54564"/>
                  <a:pt x="114420" y="54302"/>
                  <a:pt x="114515" y="54028"/>
                </a:cubicBezTo>
                <a:cubicBezTo>
                  <a:pt x="115777" y="51266"/>
                  <a:pt x="116956" y="48480"/>
                  <a:pt x="117980" y="45658"/>
                </a:cubicBezTo>
                <a:cubicBezTo>
                  <a:pt x="118005" y="45590"/>
                  <a:pt x="117939" y="45534"/>
                  <a:pt x="117878" y="45534"/>
                </a:cubicBezTo>
                <a:cubicBezTo>
                  <a:pt x="117853" y="45534"/>
                  <a:pt x="117830" y="45543"/>
                  <a:pt x="117813" y="45563"/>
                </a:cubicBezTo>
                <a:cubicBezTo>
                  <a:pt x="117741" y="45694"/>
                  <a:pt x="117670" y="45825"/>
                  <a:pt x="117587" y="45956"/>
                </a:cubicBezTo>
                <a:cubicBezTo>
                  <a:pt x="117610" y="45872"/>
                  <a:pt x="117575" y="45789"/>
                  <a:pt x="117503" y="45706"/>
                </a:cubicBezTo>
                <a:cubicBezTo>
                  <a:pt x="117456" y="45670"/>
                  <a:pt x="117384" y="45634"/>
                  <a:pt x="117325" y="45587"/>
                </a:cubicBezTo>
                <a:cubicBezTo>
                  <a:pt x="117297" y="45485"/>
                  <a:pt x="117219" y="45412"/>
                  <a:pt x="117130" y="45412"/>
                </a:cubicBezTo>
                <a:cubicBezTo>
                  <a:pt x="117104" y="45412"/>
                  <a:pt x="117078" y="45418"/>
                  <a:pt x="117051" y="45432"/>
                </a:cubicBezTo>
                <a:cubicBezTo>
                  <a:pt x="116622" y="45218"/>
                  <a:pt x="116098" y="45098"/>
                  <a:pt x="115682" y="44872"/>
                </a:cubicBezTo>
                <a:cubicBezTo>
                  <a:pt x="115539" y="44789"/>
                  <a:pt x="115384" y="44694"/>
                  <a:pt x="115241" y="44598"/>
                </a:cubicBezTo>
                <a:cubicBezTo>
                  <a:pt x="115170" y="44277"/>
                  <a:pt x="115027" y="43979"/>
                  <a:pt x="114777" y="43741"/>
                </a:cubicBezTo>
                <a:cubicBezTo>
                  <a:pt x="114725" y="43690"/>
                  <a:pt x="114670" y="43666"/>
                  <a:pt x="114609" y="43666"/>
                </a:cubicBezTo>
                <a:cubicBezTo>
                  <a:pt x="114572" y="43666"/>
                  <a:pt x="114532" y="43675"/>
                  <a:pt x="114491" y="43694"/>
                </a:cubicBezTo>
                <a:cubicBezTo>
                  <a:pt x="114431" y="43717"/>
                  <a:pt x="114360" y="43729"/>
                  <a:pt x="114300" y="43765"/>
                </a:cubicBezTo>
                <a:cubicBezTo>
                  <a:pt x="114562" y="43241"/>
                  <a:pt x="114824" y="42717"/>
                  <a:pt x="115074" y="42205"/>
                </a:cubicBezTo>
                <a:lnTo>
                  <a:pt x="115134" y="42205"/>
                </a:lnTo>
                <a:cubicBezTo>
                  <a:pt x="115313" y="42205"/>
                  <a:pt x="115503" y="41955"/>
                  <a:pt x="115348" y="41800"/>
                </a:cubicBezTo>
                <a:cubicBezTo>
                  <a:pt x="114740" y="41222"/>
                  <a:pt x="113717" y="41018"/>
                  <a:pt x="112735" y="41018"/>
                </a:cubicBezTo>
                <a:cubicBezTo>
                  <a:pt x="112140" y="41018"/>
                  <a:pt x="111560" y="41093"/>
                  <a:pt x="111098" y="41205"/>
                </a:cubicBezTo>
                <a:cubicBezTo>
                  <a:pt x="110836" y="41265"/>
                  <a:pt x="110824" y="41705"/>
                  <a:pt x="111133" y="41705"/>
                </a:cubicBezTo>
                <a:cubicBezTo>
                  <a:pt x="111550" y="41705"/>
                  <a:pt x="111955" y="41729"/>
                  <a:pt x="112372" y="41753"/>
                </a:cubicBezTo>
                <a:cubicBezTo>
                  <a:pt x="112336" y="41753"/>
                  <a:pt x="112288" y="41765"/>
                  <a:pt x="112276" y="41800"/>
                </a:cubicBezTo>
                <a:cubicBezTo>
                  <a:pt x="111133" y="43074"/>
                  <a:pt x="109871" y="44194"/>
                  <a:pt x="108574" y="45313"/>
                </a:cubicBezTo>
                <a:cubicBezTo>
                  <a:pt x="108538" y="45337"/>
                  <a:pt x="108538" y="45372"/>
                  <a:pt x="108526" y="45384"/>
                </a:cubicBezTo>
                <a:cubicBezTo>
                  <a:pt x="109717" y="42503"/>
                  <a:pt x="110895" y="39610"/>
                  <a:pt x="112014" y="36705"/>
                </a:cubicBezTo>
                <a:lnTo>
                  <a:pt x="112038" y="36705"/>
                </a:lnTo>
                <a:cubicBezTo>
                  <a:pt x="112380" y="36636"/>
                  <a:pt x="112318" y="36142"/>
                  <a:pt x="111978" y="36142"/>
                </a:cubicBezTo>
                <a:cubicBezTo>
                  <a:pt x="111963" y="36142"/>
                  <a:pt x="111947" y="36143"/>
                  <a:pt x="111931" y="36145"/>
                </a:cubicBezTo>
                <a:cubicBezTo>
                  <a:pt x="111452" y="36218"/>
                  <a:pt x="110990" y="36258"/>
                  <a:pt x="110536" y="36258"/>
                </a:cubicBezTo>
                <a:cubicBezTo>
                  <a:pt x="109580" y="36258"/>
                  <a:pt x="108665" y="36077"/>
                  <a:pt x="107728" y="35633"/>
                </a:cubicBezTo>
                <a:lnTo>
                  <a:pt x="107716" y="35633"/>
                </a:lnTo>
                <a:cubicBezTo>
                  <a:pt x="108443" y="33907"/>
                  <a:pt x="109169" y="32168"/>
                  <a:pt x="109895" y="30430"/>
                </a:cubicBezTo>
                <a:cubicBezTo>
                  <a:pt x="109979" y="30430"/>
                  <a:pt x="110062" y="30418"/>
                  <a:pt x="110133" y="30418"/>
                </a:cubicBezTo>
                <a:cubicBezTo>
                  <a:pt x="110371" y="30394"/>
                  <a:pt x="110360" y="29978"/>
                  <a:pt x="110121" y="29978"/>
                </a:cubicBezTo>
                <a:lnTo>
                  <a:pt x="110098" y="29978"/>
                </a:lnTo>
                <a:cubicBezTo>
                  <a:pt x="110147" y="29838"/>
                  <a:pt x="110009" y="29715"/>
                  <a:pt x="109884" y="29715"/>
                </a:cubicBezTo>
                <a:cubicBezTo>
                  <a:pt x="109827" y="29715"/>
                  <a:pt x="109774" y="29740"/>
                  <a:pt x="109740" y="29799"/>
                </a:cubicBezTo>
                <a:lnTo>
                  <a:pt x="109645" y="29978"/>
                </a:lnTo>
                <a:cubicBezTo>
                  <a:pt x="109163" y="29984"/>
                  <a:pt x="108681" y="29987"/>
                  <a:pt x="108199" y="29987"/>
                </a:cubicBezTo>
                <a:cubicBezTo>
                  <a:pt x="106955" y="29987"/>
                  <a:pt x="105710" y="29968"/>
                  <a:pt x="104466" y="29942"/>
                </a:cubicBezTo>
                <a:cubicBezTo>
                  <a:pt x="104656" y="29906"/>
                  <a:pt x="104871" y="29894"/>
                  <a:pt x="105061" y="29859"/>
                </a:cubicBezTo>
                <a:cubicBezTo>
                  <a:pt x="105265" y="29836"/>
                  <a:pt x="105221" y="29534"/>
                  <a:pt x="105033" y="29534"/>
                </a:cubicBezTo>
                <a:cubicBezTo>
                  <a:pt x="105023" y="29534"/>
                  <a:pt x="105013" y="29535"/>
                  <a:pt x="105002" y="29537"/>
                </a:cubicBezTo>
                <a:cubicBezTo>
                  <a:pt x="103670" y="29709"/>
                  <a:pt x="102347" y="29789"/>
                  <a:pt x="101033" y="29789"/>
                </a:cubicBezTo>
                <a:cubicBezTo>
                  <a:pt x="95415" y="29789"/>
                  <a:pt x="89958" y="28319"/>
                  <a:pt x="84690" y="26215"/>
                </a:cubicBezTo>
                <a:cubicBezTo>
                  <a:pt x="80939" y="24719"/>
                  <a:pt x="76853" y="21769"/>
                  <a:pt x="72688" y="21769"/>
                </a:cubicBezTo>
                <a:cubicBezTo>
                  <a:pt x="72145" y="21769"/>
                  <a:pt x="71601" y="21819"/>
                  <a:pt x="71057" y="21929"/>
                </a:cubicBezTo>
                <a:cubicBezTo>
                  <a:pt x="70485" y="21977"/>
                  <a:pt x="69938" y="22048"/>
                  <a:pt x="69390" y="22179"/>
                </a:cubicBezTo>
                <a:cubicBezTo>
                  <a:pt x="69235" y="22227"/>
                  <a:pt x="69057" y="22274"/>
                  <a:pt x="68878" y="22310"/>
                </a:cubicBezTo>
                <a:cubicBezTo>
                  <a:pt x="68866" y="22096"/>
                  <a:pt x="68854" y="21869"/>
                  <a:pt x="68819" y="21643"/>
                </a:cubicBezTo>
                <a:cubicBezTo>
                  <a:pt x="68813" y="21545"/>
                  <a:pt x="68750" y="21500"/>
                  <a:pt x="68679" y="21500"/>
                </a:cubicBezTo>
                <a:cubicBezTo>
                  <a:pt x="68588" y="21500"/>
                  <a:pt x="68485" y="21575"/>
                  <a:pt x="68485" y="21703"/>
                </a:cubicBezTo>
                <a:cubicBezTo>
                  <a:pt x="68470" y="21700"/>
                  <a:pt x="68455" y="21698"/>
                  <a:pt x="68441" y="21698"/>
                </a:cubicBezTo>
                <a:cubicBezTo>
                  <a:pt x="68396" y="21698"/>
                  <a:pt x="68351" y="21712"/>
                  <a:pt x="68307" y="21738"/>
                </a:cubicBezTo>
                <a:cubicBezTo>
                  <a:pt x="68033" y="21215"/>
                  <a:pt x="67676" y="20703"/>
                  <a:pt x="67390" y="20310"/>
                </a:cubicBezTo>
                <a:cubicBezTo>
                  <a:pt x="67068" y="19845"/>
                  <a:pt x="66675" y="19429"/>
                  <a:pt x="66271" y="19024"/>
                </a:cubicBezTo>
                <a:cubicBezTo>
                  <a:pt x="63258" y="15273"/>
                  <a:pt x="57424" y="14988"/>
                  <a:pt x="53090" y="13559"/>
                </a:cubicBezTo>
                <a:cubicBezTo>
                  <a:pt x="46435" y="11356"/>
                  <a:pt x="40184" y="8261"/>
                  <a:pt x="35398" y="3058"/>
                </a:cubicBezTo>
                <a:cubicBezTo>
                  <a:pt x="35359" y="3016"/>
                  <a:pt x="35314" y="2999"/>
                  <a:pt x="35271" y="2999"/>
                </a:cubicBezTo>
                <a:cubicBezTo>
                  <a:pt x="35143" y="2999"/>
                  <a:pt x="35029" y="3153"/>
                  <a:pt x="35136" y="3260"/>
                </a:cubicBezTo>
                <a:cubicBezTo>
                  <a:pt x="35279" y="3415"/>
                  <a:pt x="35422" y="3546"/>
                  <a:pt x="35553" y="3701"/>
                </a:cubicBezTo>
                <a:cubicBezTo>
                  <a:pt x="34219" y="2605"/>
                  <a:pt x="32874" y="1522"/>
                  <a:pt x="31564" y="403"/>
                </a:cubicBezTo>
                <a:cubicBezTo>
                  <a:pt x="31588" y="343"/>
                  <a:pt x="31600" y="272"/>
                  <a:pt x="31612" y="212"/>
                </a:cubicBezTo>
                <a:cubicBezTo>
                  <a:pt x="31639" y="80"/>
                  <a:pt x="31529" y="0"/>
                  <a:pt x="314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1"/>
          <p:cNvSpPr/>
          <p:nvPr/>
        </p:nvSpPr>
        <p:spPr>
          <a:xfrm rot="1143741">
            <a:off x="3632648" y="455850"/>
            <a:ext cx="2167733" cy="2754518"/>
          </a:xfrm>
          <a:custGeom>
            <a:avLst/>
            <a:gdLst/>
            <a:ahLst/>
            <a:cxnLst/>
            <a:rect l="l" t="t" r="r" b="b"/>
            <a:pathLst>
              <a:path w="51062" h="64884" extrusionOk="0">
                <a:moveTo>
                  <a:pt x="47949" y="3049"/>
                </a:moveTo>
                <a:lnTo>
                  <a:pt x="47949" y="3049"/>
                </a:lnTo>
                <a:cubicBezTo>
                  <a:pt x="46163" y="5133"/>
                  <a:pt x="44413" y="7240"/>
                  <a:pt x="42663" y="9335"/>
                </a:cubicBezTo>
                <a:lnTo>
                  <a:pt x="42710" y="8716"/>
                </a:lnTo>
                <a:cubicBezTo>
                  <a:pt x="42782" y="7907"/>
                  <a:pt x="42937" y="7097"/>
                  <a:pt x="42889" y="6287"/>
                </a:cubicBezTo>
                <a:cubicBezTo>
                  <a:pt x="43020" y="6204"/>
                  <a:pt x="43151" y="6121"/>
                  <a:pt x="43306" y="6037"/>
                </a:cubicBezTo>
                <a:lnTo>
                  <a:pt x="43306" y="6037"/>
                </a:lnTo>
                <a:cubicBezTo>
                  <a:pt x="43151" y="6895"/>
                  <a:pt x="42949" y="7752"/>
                  <a:pt x="42758" y="8609"/>
                </a:cubicBezTo>
                <a:cubicBezTo>
                  <a:pt x="42715" y="8737"/>
                  <a:pt x="42804" y="8810"/>
                  <a:pt x="42898" y="8810"/>
                </a:cubicBezTo>
                <a:cubicBezTo>
                  <a:pt x="42961" y="8810"/>
                  <a:pt x="43027" y="8776"/>
                  <a:pt x="43056" y="8704"/>
                </a:cubicBezTo>
                <a:cubicBezTo>
                  <a:pt x="43425" y="7776"/>
                  <a:pt x="43603" y="6776"/>
                  <a:pt x="43699" y="5787"/>
                </a:cubicBezTo>
                <a:cubicBezTo>
                  <a:pt x="45139" y="4906"/>
                  <a:pt x="46568" y="4001"/>
                  <a:pt x="47949" y="3049"/>
                </a:cubicBezTo>
                <a:close/>
                <a:moveTo>
                  <a:pt x="50045" y="1513"/>
                </a:moveTo>
                <a:lnTo>
                  <a:pt x="50045" y="1513"/>
                </a:lnTo>
                <a:cubicBezTo>
                  <a:pt x="49902" y="1942"/>
                  <a:pt x="49140" y="3609"/>
                  <a:pt x="48961" y="4275"/>
                </a:cubicBezTo>
                <a:cubicBezTo>
                  <a:pt x="48533" y="5883"/>
                  <a:pt x="48223" y="7609"/>
                  <a:pt x="47818" y="9312"/>
                </a:cubicBezTo>
                <a:lnTo>
                  <a:pt x="47771" y="9312"/>
                </a:lnTo>
                <a:cubicBezTo>
                  <a:pt x="46092" y="9716"/>
                  <a:pt x="44270" y="10252"/>
                  <a:pt x="42603" y="11026"/>
                </a:cubicBezTo>
                <a:cubicBezTo>
                  <a:pt x="43353" y="10074"/>
                  <a:pt x="44115" y="9133"/>
                  <a:pt x="44854" y="8181"/>
                </a:cubicBezTo>
                <a:cubicBezTo>
                  <a:pt x="46342" y="6287"/>
                  <a:pt x="48294" y="4359"/>
                  <a:pt x="49497" y="2287"/>
                </a:cubicBezTo>
                <a:cubicBezTo>
                  <a:pt x="49664" y="1989"/>
                  <a:pt x="49795" y="1775"/>
                  <a:pt x="49878" y="1644"/>
                </a:cubicBezTo>
                <a:cubicBezTo>
                  <a:pt x="49949" y="1596"/>
                  <a:pt x="49997" y="1561"/>
                  <a:pt x="50045" y="1513"/>
                </a:cubicBezTo>
                <a:close/>
                <a:moveTo>
                  <a:pt x="42603" y="6454"/>
                </a:moveTo>
                <a:cubicBezTo>
                  <a:pt x="42389" y="7049"/>
                  <a:pt x="42306" y="7704"/>
                  <a:pt x="42234" y="8359"/>
                </a:cubicBezTo>
                <a:cubicBezTo>
                  <a:pt x="42175" y="8895"/>
                  <a:pt x="42115" y="9443"/>
                  <a:pt x="42115" y="9990"/>
                </a:cubicBezTo>
                <a:cubicBezTo>
                  <a:pt x="41817" y="10371"/>
                  <a:pt x="41508" y="10717"/>
                  <a:pt x="41210" y="11098"/>
                </a:cubicBezTo>
                <a:cubicBezTo>
                  <a:pt x="41532" y="9740"/>
                  <a:pt x="41770" y="8312"/>
                  <a:pt x="41817" y="6930"/>
                </a:cubicBezTo>
                <a:cubicBezTo>
                  <a:pt x="42091" y="6764"/>
                  <a:pt x="42341" y="6609"/>
                  <a:pt x="42603" y="6454"/>
                </a:cubicBezTo>
                <a:close/>
                <a:moveTo>
                  <a:pt x="41377" y="7192"/>
                </a:moveTo>
                <a:lnTo>
                  <a:pt x="41377" y="7192"/>
                </a:lnTo>
                <a:cubicBezTo>
                  <a:pt x="41032" y="8597"/>
                  <a:pt x="40865" y="10086"/>
                  <a:pt x="40805" y="11514"/>
                </a:cubicBezTo>
                <a:cubicBezTo>
                  <a:pt x="40805" y="11526"/>
                  <a:pt x="40817" y="11538"/>
                  <a:pt x="40817" y="11562"/>
                </a:cubicBezTo>
                <a:cubicBezTo>
                  <a:pt x="40698" y="11705"/>
                  <a:pt x="40567" y="11860"/>
                  <a:pt x="40448" y="12002"/>
                </a:cubicBezTo>
                <a:cubicBezTo>
                  <a:pt x="40567" y="11300"/>
                  <a:pt x="40627" y="10586"/>
                  <a:pt x="40674" y="9871"/>
                </a:cubicBezTo>
                <a:cubicBezTo>
                  <a:pt x="40722" y="9181"/>
                  <a:pt x="40817" y="8323"/>
                  <a:pt x="40746" y="7561"/>
                </a:cubicBezTo>
                <a:cubicBezTo>
                  <a:pt x="40948" y="7454"/>
                  <a:pt x="41163" y="7311"/>
                  <a:pt x="41377" y="7192"/>
                </a:cubicBezTo>
                <a:close/>
                <a:moveTo>
                  <a:pt x="40210" y="7895"/>
                </a:moveTo>
                <a:cubicBezTo>
                  <a:pt x="40186" y="8383"/>
                  <a:pt x="40198" y="8883"/>
                  <a:pt x="40151" y="9324"/>
                </a:cubicBezTo>
                <a:cubicBezTo>
                  <a:pt x="40067" y="10455"/>
                  <a:pt x="39912" y="11574"/>
                  <a:pt x="39805" y="12693"/>
                </a:cubicBezTo>
                <a:cubicBezTo>
                  <a:pt x="39662" y="12812"/>
                  <a:pt x="39496" y="12931"/>
                  <a:pt x="39365" y="13062"/>
                </a:cubicBezTo>
                <a:cubicBezTo>
                  <a:pt x="39627" y="11479"/>
                  <a:pt x="39710" y="9847"/>
                  <a:pt x="39603" y="8264"/>
                </a:cubicBezTo>
                <a:cubicBezTo>
                  <a:pt x="39805" y="8145"/>
                  <a:pt x="40008" y="8014"/>
                  <a:pt x="40210" y="7895"/>
                </a:cubicBezTo>
                <a:close/>
                <a:moveTo>
                  <a:pt x="11076" y="46590"/>
                </a:moveTo>
                <a:cubicBezTo>
                  <a:pt x="10849" y="46959"/>
                  <a:pt x="10623" y="47340"/>
                  <a:pt x="10397" y="47685"/>
                </a:cubicBezTo>
                <a:cubicBezTo>
                  <a:pt x="10325" y="47721"/>
                  <a:pt x="10278" y="47733"/>
                  <a:pt x="10218" y="47757"/>
                </a:cubicBezTo>
                <a:lnTo>
                  <a:pt x="11076" y="46590"/>
                </a:lnTo>
                <a:close/>
                <a:moveTo>
                  <a:pt x="9766" y="48674"/>
                </a:moveTo>
                <a:cubicBezTo>
                  <a:pt x="9528" y="49019"/>
                  <a:pt x="9290" y="49376"/>
                  <a:pt x="9016" y="49733"/>
                </a:cubicBezTo>
                <a:cubicBezTo>
                  <a:pt x="8980" y="49706"/>
                  <a:pt x="8958" y="49693"/>
                  <a:pt x="8924" y="49693"/>
                </a:cubicBezTo>
                <a:cubicBezTo>
                  <a:pt x="8912" y="49693"/>
                  <a:pt x="8900" y="49695"/>
                  <a:pt x="8885" y="49698"/>
                </a:cubicBezTo>
                <a:cubicBezTo>
                  <a:pt x="9111" y="49364"/>
                  <a:pt x="9325" y="49019"/>
                  <a:pt x="9563" y="48686"/>
                </a:cubicBezTo>
                <a:cubicBezTo>
                  <a:pt x="9623" y="48686"/>
                  <a:pt x="9706" y="48674"/>
                  <a:pt x="9766" y="48674"/>
                </a:cubicBezTo>
                <a:close/>
                <a:moveTo>
                  <a:pt x="39329" y="8454"/>
                </a:moveTo>
                <a:lnTo>
                  <a:pt x="39329" y="8454"/>
                </a:lnTo>
                <a:cubicBezTo>
                  <a:pt x="39198" y="10395"/>
                  <a:pt x="38936" y="12300"/>
                  <a:pt x="38650" y="14205"/>
                </a:cubicBezTo>
                <a:cubicBezTo>
                  <a:pt x="38377" y="14538"/>
                  <a:pt x="38103" y="14860"/>
                  <a:pt x="37829" y="15193"/>
                </a:cubicBezTo>
                <a:cubicBezTo>
                  <a:pt x="37960" y="14598"/>
                  <a:pt x="38007" y="13943"/>
                  <a:pt x="38019" y="13372"/>
                </a:cubicBezTo>
                <a:cubicBezTo>
                  <a:pt x="38019" y="13282"/>
                  <a:pt x="37954" y="13238"/>
                  <a:pt x="37888" y="13238"/>
                </a:cubicBezTo>
                <a:cubicBezTo>
                  <a:pt x="37823" y="13238"/>
                  <a:pt x="37757" y="13282"/>
                  <a:pt x="37757" y="13372"/>
                </a:cubicBezTo>
                <a:cubicBezTo>
                  <a:pt x="37710" y="14265"/>
                  <a:pt x="37424" y="15050"/>
                  <a:pt x="37245" y="15884"/>
                </a:cubicBezTo>
                <a:cubicBezTo>
                  <a:pt x="37210" y="15932"/>
                  <a:pt x="37174" y="15979"/>
                  <a:pt x="37126" y="16027"/>
                </a:cubicBezTo>
                <a:cubicBezTo>
                  <a:pt x="37341" y="15086"/>
                  <a:pt x="37531" y="14146"/>
                  <a:pt x="37769" y="13205"/>
                </a:cubicBezTo>
                <a:cubicBezTo>
                  <a:pt x="37806" y="13075"/>
                  <a:pt x="37687" y="12984"/>
                  <a:pt x="37576" y="12984"/>
                </a:cubicBezTo>
                <a:cubicBezTo>
                  <a:pt x="37504" y="12984"/>
                  <a:pt x="37435" y="13021"/>
                  <a:pt x="37412" y="13110"/>
                </a:cubicBezTo>
                <a:cubicBezTo>
                  <a:pt x="37126" y="14277"/>
                  <a:pt x="36817" y="15467"/>
                  <a:pt x="36591" y="16658"/>
                </a:cubicBezTo>
                <a:cubicBezTo>
                  <a:pt x="36460" y="16824"/>
                  <a:pt x="36305" y="16991"/>
                  <a:pt x="36174" y="17158"/>
                </a:cubicBezTo>
                <a:cubicBezTo>
                  <a:pt x="36352" y="16146"/>
                  <a:pt x="36472" y="15134"/>
                  <a:pt x="36555" y="14098"/>
                </a:cubicBezTo>
                <a:cubicBezTo>
                  <a:pt x="36561" y="14023"/>
                  <a:pt x="36506" y="13988"/>
                  <a:pt x="36446" y="13988"/>
                </a:cubicBezTo>
                <a:cubicBezTo>
                  <a:pt x="36392" y="13988"/>
                  <a:pt x="36334" y="14017"/>
                  <a:pt x="36317" y="14074"/>
                </a:cubicBezTo>
                <a:cubicBezTo>
                  <a:pt x="36281" y="14157"/>
                  <a:pt x="36233" y="14241"/>
                  <a:pt x="36210" y="14324"/>
                </a:cubicBezTo>
                <a:cubicBezTo>
                  <a:pt x="36174" y="14384"/>
                  <a:pt x="36222" y="14431"/>
                  <a:pt x="36269" y="14455"/>
                </a:cubicBezTo>
                <a:cubicBezTo>
                  <a:pt x="36150" y="15515"/>
                  <a:pt x="35983" y="16574"/>
                  <a:pt x="35793" y="17634"/>
                </a:cubicBezTo>
                <a:cubicBezTo>
                  <a:pt x="35579" y="17872"/>
                  <a:pt x="35376" y="18122"/>
                  <a:pt x="35162" y="18360"/>
                </a:cubicBezTo>
                <a:cubicBezTo>
                  <a:pt x="35567" y="16074"/>
                  <a:pt x="35936" y="13800"/>
                  <a:pt x="36388" y="11526"/>
                </a:cubicBezTo>
                <a:cubicBezTo>
                  <a:pt x="36403" y="11455"/>
                  <a:pt x="36344" y="11404"/>
                  <a:pt x="36287" y="11404"/>
                </a:cubicBezTo>
                <a:cubicBezTo>
                  <a:pt x="36249" y="11404"/>
                  <a:pt x="36212" y="11426"/>
                  <a:pt x="36198" y="11479"/>
                </a:cubicBezTo>
                <a:cubicBezTo>
                  <a:pt x="35495" y="13884"/>
                  <a:pt x="34948" y="16396"/>
                  <a:pt x="34686" y="18896"/>
                </a:cubicBezTo>
                <a:cubicBezTo>
                  <a:pt x="33900" y="19813"/>
                  <a:pt x="33114" y="20742"/>
                  <a:pt x="32304" y="21646"/>
                </a:cubicBezTo>
                <a:cubicBezTo>
                  <a:pt x="32935" y="18860"/>
                  <a:pt x="33590" y="15812"/>
                  <a:pt x="33543" y="12991"/>
                </a:cubicBezTo>
                <a:cubicBezTo>
                  <a:pt x="33543" y="12919"/>
                  <a:pt x="33492" y="12884"/>
                  <a:pt x="33441" y="12884"/>
                </a:cubicBezTo>
                <a:cubicBezTo>
                  <a:pt x="33391" y="12884"/>
                  <a:pt x="33340" y="12919"/>
                  <a:pt x="33340" y="12991"/>
                </a:cubicBezTo>
                <a:cubicBezTo>
                  <a:pt x="33340" y="13145"/>
                  <a:pt x="33340" y="13324"/>
                  <a:pt x="33316" y="13491"/>
                </a:cubicBezTo>
                <a:cubicBezTo>
                  <a:pt x="33316" y="13515"/>
                  <a:pt x="33340" y="13515"/>
                  <a:pt x="33352" y="13538"/>
                </a:cubicBezTo>
                <a:cubicBezTo>
                  <a:pt x="33043" y="13646"/>
                  <a:pt x="32923" y="13896"/>
                  <a:pt x="33043" y="14324"/>
                </a:cubicBezTo>
                <a:cubicBezTo>
                  <a:pt x="32995" y="14574"/>
                  <a:pt x="32959" y="14836"/>
                  <a:pt x="32935" y="15086"/>
                </a:cubicBezTo>
                <a:cubicBezTo>
                  <a:pt x="32804" y="15991"/>
                  <a:pt x="32697" y="16896"/>
                  <a:pt x="32566" y="17813"/>
                </a:cubicBezTo>
                <a:cubicBezTo>
                  <a:pt x="32364" y="19194"/>
                  <a:pt x="32161" y="20587"/>
                  <a:pt x="31995" y="21992"/>
                </a:cubicBezTo>
                <a:cubicBezTo>
                  <a:pt x="31804" y="22194"/>
                  <a:pt x="31614" y="22420"/>
                  <a:pt x="31435" y="22635"/>
                </a:cubicBezTo>
                <a:cubicBezTo>
                  <a:pt x="31638" y="20789"/>
                  <a:pt x="31554" y="18908"/>
                  <a:pt x="31221" y="17063"/>
                </a:cubicBezTo>
                <a:cubicBezTo>
                  <a:pt x="31216" y="17012"/>
                  <a:pt x="31172" y="16989"/>
                  <a:pt x="31124" y="16989"/>
                </a:cubicBezTo>
                <a:cubicBezTo>
                  <a:pt x="31059" y="16989"/>
                  <a:pt x="30988" y="17030"/>
                  <a:pt x="30995" y="17098"/>
                </a:cubicBezTo>
                <a:cubicBezTo>
                  <a:pt x="31233" y="19158"/>
                  <a:pt x="31197" y="21146"/>
                  <a:pt x="30959" y="23170"/>
                </a:cubicBezTo>
                <a:cubicBezTo>
                  <a:pt x="30757" y="23385"/>
                  <a:pt x="30566" y="23611"/>
                  <a:pt x="30376" y="23825"/>
                </a:cubicBezTo>
                <a:cubicBezTo>
                  <a:pt x="30483" y="22420"/>
                  <a:pt x="30376" y="20968"/>
                  <a:pt x="30256" y="19622"/>
                </a:cubicBezTo>
                <a:cubicBezTo>
                  <a:pt x="30256" y="19585"/>
                  <a:pt x="30224" y="19564"/>
                  <a:pt x="30194" y="19564"/>
                </a:cubicBezTo>
                <a:cubicBezTo>
                  <a:pt x="30165" y="19564"/>
                  <a:pt x="30137" y="19582"/>
                  <a:pt x="30137" y="19622"/>
                </a:cubicBezTo>
                <a:cubicBezTo>
                  <a:pt x="30078" y="21230"/>
                  <a:pt x="29840" y="22873"/>
                  <a:pt x="29768" y="24480"/>
                </a:cubicBezTo>
                <a:cubicBezTo>
                  <a:pt x="29602" y="24659"/>
                  <a:pt x="29423" y="24837"/>
                  <a:pt x="29256" y="25028"/>
                </a:cubicBezTo>
                <a:cubicBezTo>
                  <a:pt x="29375" y="23849"/>
                  <a:pt x="29364" y="22647"/>
                  <a:pt x="29328" y="21480"/>
                </a:cubicBezTo>
                <a:cubicBezTo>
                  <a:pt x="29328" y="21385"/>
                  <a:pt x="29253" y="21337"/>
                  <a:pt x="29179" y="21337"/>
                </a:cubicBezTo>
                <a:cubicBezTo>
                  <a:pt x="29105" y="21337"/>
                  <a:pt x="29030" y="21385"/>
                  <a:pt x="29030" y="21480"/>
                </a:cubicBezTo>
                <a:cubicBezTo>
                  <a:pt x="29066" y="22849"/>
                  <a:pt x="28935" y="24194"/>
                  <a:pt x="28780" y="25552"/>
                </a:cubicBezTo>
                <a:cubicBezTo>
                  <a:pt x="28649" y="25695"/>
                  <a:pt x="28518" y="25826"/>
                  <a:pt x="28375" y="25980"/>
                </a:cubicBezTo>
                <a:cubicBezTo>
                  <a:pt x="28459" y="25206"/>
                  <a:pt x="28411" y="24397"/>
                  <a:pt x="28363" y="23682"/>
                </a:cubicBezTo>
                <a:cubicBezTo>
                  <a:pt x="28357" y="23563"/>
                  <a:pt x="28262" y="23504"/>
                  <a:pt x="28170" y="23504"/>
                </a:cubicBezTo>
                <a:cubicBezTo>
                  <a:pt x="28078" y="23504"/>
                  <a:pt x="27988" y="23563"/>
                  <a:pt x="27994" y="23682"/>
                </a:cubicBezTo>
                <a:cubicBezTo>
                  <a:pt x="28054" y="24683"/>
                  <a:pt x="27935" y="25623"/>
                  <a:pt x="27828" y="26588"/>
                </a:cubicBezTo>
                <a:cubicBezTo>
                  <a:pt x="27685" y="26742"/>
                  <a:pt x="27542" y="26897"/>
                  <a:pt x="27411" y="27052"/>
                </a:cubicBezTo>
                <a:cubicBezTo>
                  <a:pt x="27006" y="27481"/>
                  <a:pt x="26589" y="27909"/>
                  <a:pt x="26196" y="28350"/>
                </a:cubicBezTo>
                <a:cubicBezTo>
                  <a:pt x="26411" y="26838"/>
                  <a:pt x="26458" y="25278"/>
                  <a:pt x="26470" y="23802"/>
                </a:cubicBezTo>
                <a:cubicBezTo>
                  <a:pt x="26470" y="23706"/>
                  <a:pt x="26396" y="23659"/>
                  <a:pt x="26321" y="23659"/>
                </a:cubicBezTo>
                <a:cubicBezTo>
                  <a:pt x="26247" y="23659"/>
                  <a:pt x="26173" y="23706"/>
                  <a:pt x="26173" y="23802"/>
                </a:cubicBezTo>
                <a:cubicBezTo>
                  <a:pt x="26149" y="25516"/>
                  <a:pt x="25923" y="27183"/>
                  <a:pt x="25696" y="28850"/>
                </a:cubicBezTo>
                <a:cubicBezTo>
                  <a:pt x="25042" y="29552"/>
                  <a:pt x="24375" y="30255"/>
                  <a:pt x="23720" y="30933"/>
                </a:cubicBezTo>
                <a:cubicBezTo>
                  <a:pt x="24018" y="29124"/>
                  <a:pt x="24184" y="27254"/>
                  <a:pt x="24327" y="25445"/>
                </a:cubicBezTo>
                <a:cubicBezTo>
                  <a:pt x="24339" y="25337"/>
                  <a:pt x="24262" y="25284"/>
                  <a:pt x="24180" y="25284"/>
                </a:cubicBezTo>
                <a:cubicBezTo>
                  <a:pt x="24098" y="25284"/>
                  <a:pt x="24012" y="25337"/>
                  <a:pt x="24006" y="25445"/>
                </a:cubicBezTo>
                <a:cubicBezTo>
                  <a:pt x="23815" y="27492"/>
                  <a:pt x="23482" y="29505"/>
                  <a:pt x="23160" y="31529"/>
                </a:cubicBezTo>
                <a:cubicBezTo>
                  <a:pt x="22708" y="31993"/>
                  <a:pt x="22267" y="32469"/>
                  <a:pt x="21815" y="32945"/>
                </a:cubicBezTo>
                <a:cubicBezTo>
                  <a:pt x="21946" y="31041"/>
                  <a:pt x="21732" y="29076"/>
                  <a:pt x="21922" y="27183"/>
                </a:cubicBezTo>
                <a:cubicBezTo>
                  <a:pt x="21929" y="27104"/>
                  <a:pt x="21856" y="27058"/>
                  <a:pt x="21787" y="27058"/>
                </a:cubicBezTo>
                <a:cubicBezTo>
                  <a:pt x="21731" y="27058"/>
                  <a:pt x="21677" y="27089"/>
                  <a:pt x="21672" y="27159"/>
                </a:cubicBezTo>
                <a:cubicBezTo>
                  <a:pt x="21351" y="29255"/>
                  <a:pt x="21315" y="31422"/>
                  <a:pt x="21232" y="33553"/>
                </a:cubicBezTo>
                <a:cubicBezTo>
                  <a:pt x="21017" y="33791"/>
                  <a:pt x="20791" y="34017"/>
                  <a:pt x="20565" y="34255"/>
                </a:cubicBezTo>
                <a:cubicBezTo>
                  <a:pt x="20565" y="34184"/>
                  <a:pt x="20565" y="34088"/>
                  <a:pt x="20577" y="34017"/>
                </a:cubicBezTo>
                <a:cubicBezTo>
                  <a:pt x="20660" y="33065"/>
                  <a:pt x="20731" y="32112"/>
                  <a:pt x="20803" y="31148"/>
                </a:cubicBezTo>
                <a:cubicBezTo>
                  <a:pt x="20809" y="31064"/>
                  <a:pt x="20749" y="31023"/>
                  <a:pt x="20685" y="31023"/>
                </a:cubicBezTo>
                <a:cubicBezTo>
                  <a:pt x="20621" y="31023"/>
                  <a:pt x="20553" y="31064"/>
                  <a:pt x="20541" y="31148"/>
                </a:cubicBezTo>
                <a:cubicBezTo>
                  <a:pt x="20446" y="31957"/>
                  <a:pt x="20362" y="32779"/>
                  <a:pt x="20255" y="33600"/>
                </a:cubicBezTo>
                <a:cubicBezTo>
                  <a:pt x="20220" y="33827"/>
                  <a:pt x="20220" y="34208"/>
                  <a:pt x="20196" y="34624"/>
                </a:cubicBezTo>
                <a:cubicBezTo>
                  <a:pt x="19981" y="34850"/>
                  <a:pt x="19779" y="35053"/>
                  <a:pt x="19565" y="35279"/>
                </a:cubicBezTo>
                <a:cubicBezTo>
                  <a:pt x="19624" y="34696"/>
                  <a:pt x="19660" y="34100"/>
                  <a:pt x="19731" y="33553"/>
                </a:cubicBezTo>
                <a:cubicBezTo>
                  <a:pt x="19738" y="33459"/>
                  <a:pt x="19650" y="33406"/>
                  <a:pt x="19568" y="33406"/>
                </a:cubicBezTo>
                <a:cubicBezTo>
                  <a:pt x="19504" y="33406"/>
                  <a:pt x="19444" y="33438"/>
                  <a:pt x="19434" y="33505"/>
                </a:cubicBezTo>
                <a:cubicBezTo>
                  <a:pt x="19327" y="34255"/>
                  <a:pt x="19148" y="35041"/>
                  <a:pt x="19041" y="35815"/>
                </a:cubicBezTo>
                <a:cubicBezTo>
                  <a:pt x="18862" y="36005"/>
                  <a:pt x="18684" y="36208"/>
                  <a:pt x="18493" y="36386"/>
                </a:cubicBezTo>
                <a:cubicBezTo>
                  <a:pt x="18553" y="35934"/>
                  <a:pt x="18588" y="35470"/>
                  <a:pt x="18612" y="35089"/>
                </a:cubicBezTo>
                <a:cubicBezTo>
                  <a:pt x="18618" y="34955"/>
                  <a:pt x="18527" y="34892"/>
                  <a:pt x="18430" y="34892"/>
                </a:cubicBezTo>
                <a:cubicBezTo>
                  <a:pt x="18328" y="34892"/>
                  <a:pt x="18220" y="34961"/>
                  <a:pt x="18207" y="35089"/>
                </a:cubicBezTo>
                <a:cubicBezTo>
                  <a:pt x="18172" y="35612"/>
                  <a:pt x="18088" y="36113"/>
                  <a:pt x="17969" y="36625"/>
                </a:cubicBezTo>
                <a:cubicBezTo>
                  <a:pt x="17945" y="36767"/>
                  <a:pt x="17898" y="36898"/>
                  <a:pt x="17850" y="37053"/>
                </a:cubicBezTo>
                <a:cubicBezTo>
                  <a:pt x="17600" y="37315"/>
                  <a:pt x="17338" y="37589"/>
                  <a:pt x="17076" y="37875"/>
                </a:cubicBezTo>
                <a:cubicBezTo>
                  <a:pt x="17172" y="37541"/>
                  <a:pt x="17255" y="37220"/>
                  <a:pt x="17350" y="36898"/>
                </a:cubicBezTo>
                <a:cubicBezTo>
                  <a:pt x="17386" y="36777"/>
                  <a:pt x="17279" y="36693"/>
                  <a:pt x="17181" y="36693"/>
                </a:cubicBezTo>
                <a:cubicBezTo>
                  <a:pt x="17116" y="36693"/>
                  <a:pt x="17055" y="36730"/>
                  <a:pt x="17041" y="36815"/>
                </a:cubicBezTo>
                <a:cubicBezTo>
                  <a:pt x="16886" y="37339"/>
                  <a:pt x="16731" y="37851"/>
                  <a:pt x="16600" y="38375"/>
                </a:cubicBezTo>
                <a:cubicBezTo>
                  <a:pt x="16529" y="38470"/>
                  <a:pt x="16445" y="38541"/>
                  <a:pt x="16362" y="38625"/>
                </a:cubicBezTo>
                <a:lnTo>
                  <a:pt x="16326" y="38672"/>
                </a:lnTo>
                <a:cubicBezTo>
                  <a:pt x="16529" y="37529"/>
                  <a:pt x="16660" y="36363"/>
                  <a:pt x="16874" y="35231"/>
                </a:cubicBezTo>
                <a:cubicBezTo>
                  <a:pt x="16902" y="35098"/>
                  <a:pt x="16794" y="35015"/>
                  <a:pt x="16690" y="35015"/>
                </a:cubicBezTo>
                <a:cubicBezTo>
                  <a:pt x="16618" y="35015"/>
                  <a:pt x="16548" y="35055"/>
                  <a:pt x="16529" y="35148"/>
                </a:cubicBezTo>
                <a:cubicBezTo>
                  <a:pt x="16279" y="36517"/>
                  <a:pt x="15921" y="37922"/>
                  <a:pt x="15731" y="39327"/>
                </a:cubicBezTo>
                <a:cubicBezTo>
                  <a:pt x="15719" y="39339"/>
                  <a:pt x="15719" y="39351"/>
                  <a:pt x="15695" y="39351"/>
                </a:cubicBezTo>
                <a:cubicBezTo>
                  <a:pt x="15576" y="39470"/>
                  <a:pt x="15457" y="39613"/>
                  <a:pt x="15338" y="39744"/>
                </a:cubicBezTo>
                <a:cubicBezTo>
                  <a:pt x="15648" y="38006"/>
                  <a:pt x="15874" y="36220"/>
                  <a:pt x="16124" y="34481"/>
                </a:cubicBezTo>
                <a:cubicBezTo>
                  <a:pt x="16145" y="34361"/>
                  <a:pt x="16052" y="34287"/>
                  <a:pt x="15969" y="34287"/>
                </a:cubicBezTo>
                <a:cubicBezTo>
                  <a:pt x="15912" y="34287"/>
                  <a:pt x="15860" y="34321"/>
                  <a:pt x="15850" y="34398"/>
                </a:cubicBezTo>
                <a:cubicBezTo>
                  <a:pt x="15505" y="36410"/>
                  <a:pt x="15076" y="38410"/>
                  <a:pt x="14731" y="40411"/>
                </a:cubicBezTo>
                <a:cubicBezTo>
                  <a:pt x="14421" y="40756"/>
                  <a:pt x="14100" y="41101"/>
                  <a:pt x="13790" y="41458"/>
                </a:cubicBezTo>
                <a:cubicBezTo>
                  <a:pt x="13969" y="40042"/>
                  <a:pt x="14100" y="38613"/>
                  <a:pt x="14207" y="37196"/>
                </a:cubicBezTo>
                <a:cubicBezTo>
                  <a:pt x="14213" y="37138"/>
                  <a:pt x="14173" y="37111"/>
                  <a:pt x="14130" y="37111"/>
                </a:cubicBezTo>
                <a:cubicBezTo>
                  <a:pt x="14084" y="37111"/>
                  <a:pt x="14034" y="37141"/>
                  <a:pt x="14028" y="37196"/>
                </a:cubicBezTo>
                <a:cubicBezTo>
                  <a:pt x="13850" y="38803"/>
                  <a:pt x="13600" y="40399"/>
                  <a:pt x="13314" y="41994"/>
                </a:cubicBezTo>
                <a:cubicBezTo>
                  <a:pt x="12611" y="42780"/>
                  <a:pt x="11945" y="43602"/>
                  <a:pt x="11290" y="44435"/>
                </a:cubicBezTo>
                <a:cubicBezTo>
                  <a:pt x="11349" y="43006"/>
                  <a:pt x="11349" y="41578"/>
                  <a:pt x="11623" y="40113"/>
                </a:cubicBezTo>
                <a:cubicBezTo>
                  <a:pt x="11645" y="39954"/>
                  <a:pt x="11508" y="39847"/>
                  <a:pt x="11384" y="39847"/>
                </a:cubicBezTo>
                <a:cubicBezTo>
                  <a:pt x="11304" y="39847"/>
                  <a:pt x="11230" y="39891"/>
                  <a:pt x="11206" y="39994"/>
                </a:cubicBezTo>
                <a:cubicBezTo>
                  <a:pt x="10873" y="41613"/>
                  <a:pt x="10552" y="43494"/>
                  <a:pt x="10683" y="45221"/>
                </a:cubicBezTo>
                <a:lnTo>
                  <a:pt x="10325" y="45709"/>
                </a:lnTo>
                <a:cubicBezTo>
                  <a:pt x="10373" y="43935"/>
                  <a:pt x="10254" y="42173"/>
                  <a:pt x="10456" y="40387"/>
                </a:cubicBezTo>
                <a:cubicBezTo>
                  <a:pt x="10476" y="40260"/>
                  <a:pt x="10362" y="40189"/>
                  <a:pt x="10253" y="40189"/>
                </a:cubicBezTo>
                <a:cubicBezTo>
                  <a:pt x="10168" y="40189"/>
                  <a:pt x="10086" y="40233"/>
                  <a:pt x="10075" y="40327"/>
                </a:cubicBezTo>
                <a:cubicBezTo>
                  <a:pt x="9730" y="42232"/>
                  <a:pt x="9421" y="44471"/>
                  <a:pt x="9802" y="46411"/>
                </a:cubicBezTo>
                <a:cubicBezTo>
                  <a:pt x="8944" y="47626"/>
                  <a:pt x="8135" y="48900"/>
                  <a:pt x="7361" y="50162"/>
                </a:cubicBezTo>
                <a:cubicBezTo>
                  <a:pt x="6396" y="47423"/>
                  <a:pt x="8468" y="45018"/>
                  <a:pt x="9182" y="42542"/>
                </a:cubicBezTo>
                <a:cubicBezTo>
                  <a:pt x="9790" y="40435"/>
                  <a:pt x="8968" y="39792"/>
                  <a:pt x="11552" y="39446"/>
                </a:cubicBezTo>
                <a:cubicBezTo>
                  <a:pt x="11766" y="39422"/>
                  <a:pt x="12004" y="39172"/>
                  <a:pt x="11849" y="38946"/>
                </a:cubicBezTo>
                <a:cubicBezTo>
                  <a:pt x="9718" y="35934"/>
                  <a:pt x="15243" y="32231"/>
                  <a:pt x="16921" y="30707"/>
                </a:cubicBezTo>
                <a:cubicBezTo>
                  <a:pt x="18529" y="29255"/>
                  <a:pt x="20184" y="27826"/>
                  <a:pt x="21755" y="26326"/>
                </a:cubicBezTo>
                <a:cubicBezTo>
                  <a:pt x="25161" y="23075"/>
                  <a:pt x="27161" y="18825"/>
                  <a:pt x="30376" y="15408"/>
                </a:cubicBezTo>
                <a:cubicBezTo>
                  <a:pt x="33007" y="12610"/>
                  <a:pt x="36114" y="10467"/>
                  <a:pt x="39329" y="8454"/>
                </a:cubicBezTo>
                <a:close/>
                <a:moveTo>
                  <a:pt x="47663" y="9693"/>
                </a:moveTo>
                <a:lnTo>
                  <a:pt x="47663" y="9693"/>
                </a:lnTo>
                <a:cubicBezTo>
                  <a:pt x="46949" y="12812"/>
                  <a:pt x="45842" y="15789"/>
                  <a:pt x="43103" y="17753"/>
                </a:cubicBezTo>
                <a:cubicBezTo>
                  <a:pt x="42091" y="18479"/>
                  <a:pt x="41032" y="18920"/>
                  <a:pt x="40305" y="19980"/>
                </a:cubicBezTo>
                <a:cubicBezTo>
                  <a:pt x="39183" y="21591"/>
                  <a:pt x="38632" y="26162"/>
                  <a:pt x="36132" y="26162"/>
                </a:cubicBezTo>
                <a:cubicBezTo>
                  <a:pt x="35769" y="26162"/>
                  <a:pt x="35365" y="26065"/>
                  <a:pt x="34912" y="25849"/>
                </a:cubicBezTo>
                <a:cubicBezTo>
                  <a:pt x="34847" y="25818"/>
                  <a:pt x="34782" y="25804"/>
                  <a:pt x="34720" y="25804"/>
                </a:cubicBezTo>
                <a:cubicBezTo>
                  <a:pt x="34448" y="25804"/>
                  <a:pt x="34233" y="26071"/>
                  <a:pt x="34388" y="26361"/>
                </a:cubicBezTo>
                <a:cubicBezTo>
                  <a:pt x="35364" y="28147"/>
                  <a:pt x="34436" y="28469"/>
                  <a:pt x="33078" y="29540"/>
                </a:cubicBezTo>
                <a:cubicBezTo>
                  <a:pt x="31792" y="30552"/>
                  <a:pt x="30566" y="31660"/>
                  <a:pt x="29435" y="32850"/>
                </a:cubicBezTo>
                <a:cubicBezTo>
                  <a:pt x="27506" y="34898"/>
                  <a:pt x="25780" y="37184"/>
                  <a:pt x="24363" y="39625"/>
                </a:cubicBezTo>
                <a:cubicBezTo>
                  <a:pt x="23649" y="40863"/>
                  <a:pt x="23113" y="42197"/>
                  <a:pt x="22303" y="43375"/>
                </a:cubicBezTo>
                <a:cubicBezTo>
                  <a:pt x="21255" y="44935"/>
                  <a:pt x="19791" y="45566"/>
                  <a:pt x="18398" y="46685"/>
                </a:cubicBezTo>
                <a:cubicBezTo>
                  <a:pt x="16314" y="48352"/>
                  <a:pt x="16231" y="49888"/>
                  <a:pt x="13016" y="50448"/>
                </a:cubicBezTo>
                <a:cubicBezTo>
                  <a:pt x="11576" y="50698"/>
                  <a:pt x="10040" y="50686"/>
                  <a:pt x="8551" y="50710"/>
                </a:cubicBezTo>
                <a:cubicBezTo>
                  <a:pt x="8647" y="50626"/>
                  <a:pt x="8730" y="50531"/>
                  <a:pt x="8813" y="50436"/>
                </a:cubicBezTo>
                <a:cubicBezTo>
                  <a:pt x="8894" y="50529"/>
                  <a:pt x="9026" y="50589"/>
                  <a:pt x="9161" y="50589"/>
                </a:cubicBezTo>
                <a:cubicBezTo>
                  <a:pt x="9285" y="50589"/>
                  <a:pt x="9412" y="50538"/>
                  <a:pt x="9504" y="50412"/>
                </a:cubicBezTo>
                <a:cubicBezTo>
                  <a:pt x="9587" y="50329"/>
                  <a:pt x="9659" y="50221"/>
                  <a:pt x="9730" y="50138"/>
                </a:cubicBezTo>
                <a:cubicBezTo>
                  <a:pt x="11349" y="49876"/>
                  <a:pt x="12957" y="49400"/>
                  <a:pt x="14588" y="49138"/>
                </a:cubicBezTo>
                <a:cubicBezTo>
                  <a:pt x="14926" y="49082"/>
                  <a:pt x="14794" y="48598"/>
                  <a:pt x="14486" y="48598"/>
                </a:cubicBezTo>
                <a:cubicBezTo>
                  <a:pt x="14469" y="48598"/>
                  <a:pt x="14451" y="48599"/>
                  <a:pt x="14433" y="48602"/>
                </a:cubicBezTo>
                <a:cubicBezTo>
                  <a:pt x="13076" y="48781"/>
                  <a:pt x="11671" y="48959"/>
                  <a:pt x="10325" y="49352"/>
                </a:cubicBezTo>
                <a:cubicBezTo>
                  <a:pt x="10552" y="49078"/>
                  <a:pt x="10754" y="48781"/>
                  <a:pt x="10968" y="48483"/>
                </a:cubicBezTo>
                <a:cubicBezTo>
                  <a:pt x="13540" y="47983"/>
                  <a:pt x="16088" y="46769"/>
                  <a:pt x="18291" y="45578"/>
                </a:cubicBezTo>
                <a:cubicBezTo>
                  <a:pt x="18548" y="45434"/>
                  <a:pt x="18378" y="45086"/>
                  <a:pt x="18136" y="45086"/>
                </a:cubicBezTo>
                <a:cubicBezTo>
                  <a:pt x="18097" y="45086"/>
                  <a:pt x="18057" y="45094"/>
                  <a:pt x="18017" y="45114"/>
                </a:cubicBezTo>
                <a:cubicBezTo>
                  <a:pt x="15981" y="46078"/>
                  <a:pt x="13897" y="46661"/>
                  <a:pt x="11802" y="47269"/>
                </a:cubicBezTo>
                <a:cubicBezTo>
                  <a:pt x="12123" y="46769"/>
                  <a:pt x="12445" y="46257"/>
                  <a:pt x="12719" y="45721"/>
                </a:cubicBezTo>
                <a:cubicBezTo>
                  <a:pt x="13909" y="45054"/>
                  <a:pt x="15016" y="44149"/>
                  <a:pt x="16159" y="43447"/>
                </a:cubicBezTo>
                <a:cubicBezTo>
                  <a:pt x="17624" y="42554"/>
                  <a:pt x="19112" y="41708"/>
                  <a:pt x="20601" y="40887"/>
                </a:cubicBezTo>
                <a:cubicBezTo>
                  <a:pt x="20708" y="40833"/>
                  <a:pt x="20651" y="40654"/>
                  <a:pt x="20534" y="40654"/>
                </a:cubicBezTo>
                <a:cubicBezTo>
                  <a:pt x="20521" y="40654"/>
                  <a:pt x="20507" y="40656"/>
                  <a:pt x="20493" y="40661"/>
                </a:cubicBezTo>
                <a:cubicBezTo>
                  <a:pt x="18898" y="41316"/>
                  <a:pt x="17338" y="42066"/>
                  <a:pt x="15838" y="42911"/>
                </a:cubicBezTo>
                <a:cubicBezTo>
                  <a:pt x="15076" y="43340"/>
                  <a:pt x="14254" y="43780"/>
                  <a:pt x="13469" y="44268"/>
                </a:cubicBezTo>
                <a:cubicBezTo>
                  <a:pt x="13671" y="43852"/>
                  <a:pt x="13885" y="43447"/>
                  <a:pt x="14112" y="43066"/>
                </a:cubicBezTo>
                <a:cubicBezTo>
                  <a:pt x="17541" y="41304"/>
                  <a:pt x="20672" y="39041"/>
                  <a:pt x="24244" y="37482"/>
                </a:cubicBezTo>
                <a:cubicBezTo>
                  <a:pt x="24372" y="37428"/>
                  <a:pt x="24308" y="37211"/>
                  <a:pt x="24173" y="37211"/>
                </a:cubicBezTo>
                <a:cubicBezTo>
                  <a:pt x="24158" y="37211"/>
                  <a:pt x="24142" y="37214"/>
                  <a:pt x="24125" y="37220"/>
                </a:cubicBezTo>
                <a:cubicBezTo>
                  <a:pt x="21101" y="38327"/>
                  <a:pt x="17719" y="39696"/>
                  <a:pt x="15064" y="41708"/>
                </a:cubicBezTo>
                <a:cubicBezTo>
                  <a:pt x="15386" y="41351"/>
                  <a:pt x="15719" y="40994"/>
                  <a:pt x="16052" y="40649"/>
                </a:cubicBezTo>
                <a:cubicBezTo>
                  <a:pt x="17302" y="39375"/>
                  <a:pt x="18541" y="38101"/>
                  <a:pt x="19791" y="36827"/>
                </a:cubicBezTo>
                <a:cubicBezTo>
                  <a:pt x="21196" y="36327"/>
                  <a:pt x="22482" y="35505"/>
                  <a:pt x="23827" y="34850"/>
                </a:cubicBezTo>
                <a:cubicBezTo>
                  <a:pt x="25327" y="34100"/>
                  <a:pt x="26935" y="33493"/>
                  <a:pt x="28316" y="32541"/>
                </a:cubicBezTo>
                <a:cubicBezTo>
                  <a:pt x="28351" y="32505"/>
                  <a:pt x="28340" y="32469"/>
                  <a:pt x="28292" y="32469"/>
                </a:cubicBezTo>
                <a:cubicBezTo>
                  <a:pt x="26827" y="32767"/>
                  <a:pt x="25446" y="33434"/>
                  <a:pt x="24089" y="34053"/>
                </a:cubicBezTo>
                <a:cubicBezTo>
                  <a:pt x="23077" y="34529"/>
                  <a:pt x="22005" y="34993"/>
                  <a:pt x="21005" y="35565"/>
                </a:cubicBezTo>
                <a:cubicBezTo>
                  <a:pt x="21624" y="34934"/>
                  <a:pt x="22232" y="34291"/>
                  <a:pt x="22839" y="33672"/>
                </a:cubicBezTo>
                <a:cubicBezTo>
                  <a:pt x="25935" y="32195"/>
                  <a:pt x="28852" y="30279"/>
                  <a:pt x="31923" y="28778"/>
                </a:cubicBezTo>
                <a:cubicBezTo>
                  <a:pt x="32139" y="28675"/>
                  <a:pt x="32000" y="28386"/>
                  <a:pt x="31797" y="28386"/>
                </a:cubicBezTo>
                <a:cubicBezTo>
                  <a:pt x="31765" y="28386"/>
                  <a:pt x="31731" y="28393"/>
                  <a:pt x="31697" y="28409"/>
                </a:cubicBezTo>
                <a:cubicBezTo>
                  <a:pt x="29316" y="29540"/>
                  <a:pt x="26768" y="30648"/>
                  <a:pt x="24434" y="32017"/>
                </a:cubicBezTo>
                <a:lnTo>
                  <a:pt x="26220" y="30148"/>
                </a:lnTo>
                <a:cubicBezTo>
                  <a:pt x="26248" y="30161"/>
                  <a:pt x="26279" y="30175"/>
                  <a:pt x="26315" y="30175"/>
                </a:cubicBezTo>
                <a:cubicBezTo>
                  <a:pt x="26341" y="30175"/>
                  <a:pt x="26369" y="30168"/>
                  <a:pt x="26399" y="30148"/>
                </a:cubicBezTo>
                <a:cubicBezTo>
                  <a:pt x="29566" y="28552"/>
                  <a:pt x="32578" y="26540"/>
                  <a:pt x="35686" y="24837"/>
                </a:cubicBezTo>
                <a:cubicBezTo>
                  <a:pt x="35777" y="24787"/>
                  <a:pt x="35721" y="24658"/>
                  <a:pt x="35629" y="24658"/>
                </a:cubicBezTo>
                <a:cubicBezTo>
                  <a:pt x="35613" y="24658"/>
                  <a:pt x="35596" y="24662"/>
                  <a:pt x="35579" y="24671"/>
                </a:cubicBezTo>
                <a:cubicBezTo>
                  <a:pt x="32721" y="25945"/>
                  <a:pt x="29733" y="27350"/>
                  <a:pt x="27149" y="29147"/>
                </a:cubicBezTo>
                <a:cubicBezTo>
                  <a:pt x="28613" y="27564"/>
                  <a:pt x="30090" y="25980"/>
                  <a:pt x="31519" y="24361"/>
                </a:cubicBezTo>
                <a:cubicBezTo>
                  <a:pt x="32959" y="23718"/>
                  <a:pt x="34352" y="22885"/>
                  <a:pt x="35721" y="22158"/>
                </a:cubicBezTo>
                <a:cubicBezTo>
                  <a:pt x="36150" y="21932"/>
                  <a:pt x="38043" y="21313"/>
                  <a:pt x="37841" y="20623"/>
                </a:cubicBezTo>
                <a:cubicBezTo>
                  <a:pt x="37829" y="20575"/>
                  <a:pt x="37781" y="20527"/>
                  <a:pt x="37746" y="20515"/>
                </a:cubicBezTo>
                <a:cubicBezTo>
                  <a:pt x="37710" y="20503"/>
                  <a:pt x="37674" y="20503"/>
                  <a:pt x="37638" y="20492"/>
                </a:cubicBezTo>
                <a:cubicBezTo>
                  <a:pt x="37624" y="20487"/>
                  <a:pt x="37611" y="20485"/>
                  <a:pt x="37598" y="20485"/>
                </a:cubicBezTo>
                <a:cubicBezTo>
                  <a:pt x="37469" y="20485"/>
                  <a:pt x="37393" y="20680"/>
                  <a:pt x="37524" y="20739"/>
                </a:cubicBezTo>
                <a:lnTo>
                  <a:pt x="37524" y="20739"/>
                </a:lnTo>
                <a:cubicBezTo>
                  <a:pt x="37511" y="20734"/>
                  <a:pt x="37495" y="20732"/>
                  <a:pt x="37476" y="20732"/>
                </a:cubicBezTo>
                <a:cubicBezTo>
                  <a:pt x="37113" y="20732"/>
                  <a:pt x="35765" y="21608"/>
                  <a:pt x="35495" y="21754"/>
                </a:cubicBezTo>
                <a:cubicBezTo>
                  <a:pt x="34995" y="22004"/>
                  <a:pt x="34507" y="22254"/>
                  <a:pt x="34031" y="22516"/>
                </a:cubicBezTo>
                <a:cubicBezTo>
                  <a:pt x="33495" y="22789"/>
                  <a:pt x="32947" y="23063"/>
                  <a:pt x="32412" y="23325"/>
                </a:cubicBezTo>
                <a:cubicBezTo>
                  <a:pt x="32638" y="23075"/>
                  <a:pt x="32876" y="22813"/>
                  <a:pt x="33090" y="22551"/>
                </a:cubicBezTo>
                <a:lnTo>
                  <a:pt x="33126" y="22551"/>
                </a:lnTo>
                <a:cubicBezTo>
                  <a:pt x="35269" y="21468"/>
                  <a:pt x="37245" y="20075"/>
                  <a:pt x="39389" y="18968"/>
                </a:cubicBezTo>
                <a:cubicBezTo>
                  <a:pt x="39470" y="18927"/>
                  <a:pt x="39421" y="18826"/>
                  <a:pt x="39354" y="18826"/>
                </a:cubicBezTo>
                <a:cubicBezTo>
                  <a:pt x="39342" y="18826"/>
                  <a:pt x="39330" y="18829"/>
                  <a:pt x="39317" y="18837"/>
                </a:cubicBezTo>
                <a:cubicBezTo>
                  <a:pt x="37495" y="19670"/>
                  <a:pt x="35579" y="20503"/>
                  <a:pt x="33900" y="21623"/>
                </a:cubicBezTo>
                <a:cubicBezTo>
                  <a:pt x="34436" y="20992"/>
                  <a:pt x="34971" y="20373"/>
                  <a:pt x="35507" y="19730"/>
                </a:cubicBezTo>
                <a:cubicBezTo>
                  <a:pt x="38567" y="18122"/>
                  <a:pt x="41603" y="16420"/>
                  <a:pt x="44639" y="14741"/>
                </a:cubicBezTo>
                <a:cubicBezTo>
                  <a:pt x="44712" y="14699"/>
                  <a:pt x="44675" y="14630"/>
                  <a:pt x="44609" y="14630"/>
                </a:cubicBezTo>
                <a:cubicBezTo>
                  <a:pt x="44599" y="14630"/>
                  <a:pt x="44590" y="14631"/>
                  <a:pt x="44580" y="14634"/>
                </a:cubicBezTo>
                <a:cubicBezTo>
                  <a:pt x="41782" y="15824"/>
                  <a:pt x="39008" y="17182"/>
                  <a:pt x="36352" y="18706"/>
                </a:cubicBezTo>
                <a:cubicBezTo>
                  <a:pt x="36936" y="18003"/>
                  <a:pt x="37495" y="17301"/>
                  <a:pt x="38067" y="16598"/>
                </a:cubicBezTo>
                <a:cubicBezTo>
                  <a:pt x="39972" y="15491"/>
                  <a:pt x="41984" y="14598"/>
                  <a:pt x="44080" y="13884"/>
                </a:cubicBezTo>
                <a:cubicBezTo>
                  <a:pt x="44212" y="13829"/>
                  <a:pt x="44171" y="13642"/>
                  <a:pt x="44051" y="13642"/>
                </a:cubicBezTo>
                <a:cubicBezTo>
                  <a:pt x="44041" y="13642"/>
                  <a:pt x="44031" y="13643"/>
                  <a:pt x="44020" y="13646"/>
                </a:cubicBezTo>
                <a:cubicBezTo>
                  <a:pt x="42175" y="13991"/>
                  <a:pt x="40460" y="14658"/>
                  <a:pt x="38900" y="15586"/>
                </a:cubicBezTo>
                <a:cubicBezTo>
                  <a:pt x="39043" y="15408"/>
                  <a:pt x="39198" y="15229"/>
                  <a:pt x="39329" y="15050"/>
                </a:cubicBezTo>
                <a:cubicBezTo>
                  <a:pt x="41294" y="13919"/>
                  <a:pt x="43246" y="12907"/>
                  <a:pt x="45437" y="12252"/>
                </a:cubicBezTo>
                <a:cubicBezTo>
                  <a:pt x="45684" y="12185"/>
                  <a:pt x="45592" y="11832"/>
                  <a:pt x="45361" y="11832"/>
                </a:cubicBezTo>
                <a:cubicBezTo>
                  <a:pt x="45347" y="11832"/>
                  <a:pt x="45333" y="11833"/>
                  <a:pt x="45318" y="11836"/>
                </a:cubicBezTo>
                <a:cubicBezTo>
                  <a:pt x="43615" y="12169"/>
                  <a:pt x="41948" y="12753"/>
                  <a:pt x="40472" y="13646"/>
                </a:cubicBezTo>
                <a:cubicBezTo>
                  <a:pt x="40770" y="13265"/>
                  <a:pt x="41067" y="12895"/>
                  <a:pt x="41353" y="12526"/>
                </a:cubicBezTo>
                <a:cubicBezTo>
                  <a:pt x="43425" y="11514"/>
                  <a:pt x="45413" y="10407"/>
                  <a:pt x="47663" y="9693"/>
                </a:cubicBezTo>
                <a:close/>
                <a:moveTo>
                  <a:pt x="50719" y="1"/>
                </a:moveTo>
                <a:cubicBezTo>
                  <a:pt x="50658" y="1"/>
                  <a:pt x="50597" y="29"/>
                  <a:pt x="50545" y="96"/>
                </a:cubicBezTo>
                <a:cubicBezTo>
                  <a:pt x="50330" y="370"/>
                  <a:pt x="50128" y="632"/>
                  <a:pt x="49914" y="882"/>
                </a:cubicBezTo>
                <a:cubicBezTo>
                  <a:pt x="46901" y="2930"/>
                  <a:pt x="43711" y="4799"/>
                  <a:pt x="40579" y="6752"/>
                </a:cubicBezTo>
                <a:lnTo>
                  <a:pt x="40543" y="6621"/>
                </a:lnTo>
                <a:cubicBezTo>
                  <a:pt x="40528" y="6598"/>
                  <a:pt x="40503" y="6585"/>
                  <a:pt x="40484" y="6585"/>
                </a:cubicBezTo>
                <a:cubicBezTo>
                  <a:pt x="40473" y="6585"/>
                  <a:pt x="40464" y="6589"/>
                  <a:pt x="40460" y="6597"/>
                </a:cubicBezTo>
                <a:cubicBezTo>
                  <a:pt x="40424" y="6692"/>
                  <a:pt x="40389" y="6799"/>
                  <a:pt x="40353" y="6883"/>
                </a:cubicBezTo>
                <a:cubicBezTo>
                  <a:pt x="35281" y="10086"/>
                  <a:pt x="30447" y="13550"/>
                  <a:pt x="26982" y="18527"/>
                </a:cubicBezTo>
                <a:cubicBezTo>
                  <a:pt x="25196" y="21087"/>
                  <a:pt x="23541" y="23647"/>
                  <a:pt x="21243" y="25814"/>
                </a:cubicBezTo>
                <a:cubicBezTo>
                  <a:pt x="19100" y="27838"/>
                  <a:pt x="16886" y="29778"/>
                  <a:pt x="14695" y="31755"/>
                </a:cubicBezTo>
                <a:cubicBezTo>
                  <a:pt x="13266" y="33053"/>
                  <a:pt x="11242" y="34398"/>
                  <a:pt x="10683" y="36351"/>
                </a:cubicBezTo>
                <a:cubicBezTo>
                  <a:pt x="10099" y="38375"/>
                  <a:pt x="11623" y="38732"/>
                  <a:pt x="8920" y="39101"/>
                </a:cubicBezTo>
                <a:cubicBezTo>
                  <a:pt x="8730" y="39137"/>
                  <a:pt x="8659" y="39363"/>
                  <a:pt x="8682" y="39518"/>
                </a:cubicBezTo>
                <a:cubicBezTo>
                  <a:pt x="9397" y="43506"/>
                  <a:pt x="5253" y="46650"/>
                  <a:pt x="6754" y="50626"/>
                </a:cubicBezTo>
                <a:cubicBezTo>
                  <a:pt x="6801" y="50733"/>
                  <a:pt x="6861" y="50805"/>
                  <a:pt x="6944" y="50852"/>
                </a:cubicBezTo>
                <a:cubicBezTo>
                  <a:pt x="4325" y="55270"/>
                  <a:pt x="2134" y="59937"/>
                  <a:pt x="50" y="64640"/>
                </a:cubicBezTo>
                <a:cubicBezTo>
                  <a:pt x="1" y="64764"/>
                  <a:pt x="107" y="64883"/>
                  <a:pt x="212" y="64883"/>
                </a:cubicBezTo>
                <a:cubicBezTo>
                  <a:pt x="258" y="64883"/>
                  <a:pt x="304" y="64861"/>
                  <a:pt x="336" y="64807"/>
                </a:cubicBezTo>
                <a:cubicBezTo>
                  <a:pt x="2670" y="60389"/>
                  <a:pt x="4956" y="55972"/>
                  <a:pt x="7575" y="51769"/>
                </a:cubicBezTo>
                <a:cubicBezTo>
                  <a:pt x="7881" y="51761"/>
                  <a:pt x="8203" y="51758"/>
                  <a:pt x="8536" y="51758"/>
                </a:cubicBezTo>
                <a:cubicBezTo>
                  <a:pt x="8926" y="51758"/>
                  <a:pt x="9332" y="51762"/>
                  <a:pt x="9746" y="51762"/>
                </a:cubicBezTo>
                <a:cubicBezTo>
                  <a:pt x="11964" y="51762"/>
                  <a:pt x="14425" y="51672"/>
                  <a:pt x="16052" y="50531"/>
                </a:cubicBezTo>
                <a:cubicBezTo>
                  <a:pt x="17231" y="49698"/>
                  <a:pt x="17945" y="48364"/>
                  <a:pt x="19065" y="47459"/>
                </a:cubicBezTo>
                <a:cubicBezTo>
                  <a:pt x="20231" y="46507"/>
                  <a:pt x="21529" y="45888"/>
                  <a:pt x="22494" y="44697"/>
                </a:cubicBezTo>
                <a:cubicBezTo>
                  <a:pt x="24315" y="42470"/>
                  <a:pt x="25208" y="39482"/>
                  <a:pt x="26875" y="37101"/>
                </a:cubicBezTo>
                <a:cubicBezTo>
                  <a:pt x="29304" y="33624"/>
                  <a:pt x="32376" y="30683"/>
                  <a:pt x="35912" y="28362"/>
                </a:cubicBezTo>
                <a:cubicBezTo>
                  <a:pt x="36067" y="28254"/>
                  <a:pt x="36126" y="28052"/>
                  <a:pt x="36043" y="27873"/>
                </a:cubicBezTo>
                <a:cubicBezTo>
                  <a:pt x="35852" y="27516"/>
                  <a:pt x="35674" y="27135"/>
                  <a:pt x="35483" y="26778"/>
                </a:cubicBezTo>
                <a:lnTo>
                  <a:pt x="35483" y="26778"/>
                </a:lnTo>
                <a:cubicBezTo>
                  <a:pt x="35636" y="26802"/>
                  <a:pt x="35787" y="26814"/>
                  <a:pt x="35936" y="26814"/>
                </a:cubicBezTo>
                <a:cubicBezTo>
                  <a:pt x="36898" y="26814"/>
                  <a:pt x="37768" y="26323"/>
                  <a:pt x="38531" y="25456"/>
                </a:cubicBezTo>
                <a:cubicBezTo>
                  <a:pt x="39139" y="24754"/>
                  <a:pt x="39448" y="23956"/>
                  <a:pt x="39781" y="23087"/>
                </a:cubicBezTo>
                <a:cubicBezTo>
                  <a:pt x="40198" y="22004"/>
                  <a:pt x="40615" y="20611"/>
                  <a:pt x="41436" y="19741"/>
                </a:cubicBezTo>
                <a:cubicBezTo>
                  <a:pt x="42056" y="19087"/>
                  <a:pt x="42841" y="18801"/>
                  <a:pt x="43520" y="18265"/>
                </a:cubicBezTo>
                <a:cubicBezTo>
                  <a:pt x="48890" y="14038"/>
                  <a:pt x="48342" y="6776"/>
                  <a:pt x="50747" y="930"/>
                </a:cubicBezTo>
                <a:cubicBezTo>
                  <a:pt x="50807" y="882"/>
                  <a:pt x="50854" y="846"/>
                  <a:pt x="50914" y="799"/>
                </a:cubicBezTo>
                <a:cubicBezTo>
                  <a:pt x="51009" y="703"/>
                  <a:pt x="50997" y="584"/>
                  <a:pt x="50938" y="489"/>
                </a:cubicBezTo>
                <a:cubicBezTo>
                  <a:pt x="50961" y="489"/>
                  <a:pt x="50961" y="453"/>
                  <a:pt x="50973" y="430"/>
                </a:cubicBezTo>
                <a:cubicBezTo>
                  <a:pt x="51062" y="235"/>
                  <a:pt x="50894" y="1"/>
                  <a:pt x="507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查看源图像">
            <a:extLst>
              <a:ext uri="{FF2B5EF4-FFF2-40B4-BE49-F238E27FC236}">
                <a16:creationId xmlns:a16="http://schemas.microsoft.com/office/drawing/2014/main" id="{2BF0E7A3-9E01-2F8B-D2D8-9F7BCB402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425" y="0"/>
            <a:ext cx="25685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0BE06E1-4948-2F71-AB85-7FBEC9DF0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752" y="1802022"/>
            <a:ext cx="6372340" cy="2680497"/>
          </a:xfrm>
        </p:spPr>
        <p:txBody>
          <a:bodyPr/>
          <a:lstStyle/>
          <a:p>
            <a:pPr marL="177800" indent="0">
              <a:buNone/>
            </a:pPr>
            <a:r>
              <a:rPr lang="en-US" altLang="zh-CN" sz="2000" dirty="0"/>
              <a:t>I raise my chalice to invite the shining moon,</a:t>
            </a:r>
          </a:p>
          <a:p>
            <a:pPr marL="177800" indent="0">
              <a:buNone/>
            </a:pPr>
            <a:r>
              <a:rPr lang="en-US" altLang="zh-CN" sz="2000" dirty="0"/>
              <a:t>the moon casts me a shadow and we have a triad.</a:t>
            </a:r>
          </a:p>
          <a:p>
            <a:pPr marL="177800" indent="0">
              <a:buNone/>
            </a:pPr>
            <a:endParaRPr lang="en-US" altLang="zh-CN" sz="2000" dirty="0"/>
          </a:p>
          <a:p>
            <a:pPr marL="177800" indent="0" algn="r">
              <a:buNone/>
            </a:pPr>
            <a:endParaRPr lang="en-US" altLang="zh-CN" sz="2000" dirty="0"/>
          </a:p>
          <a:p>
            <a:pPr marL="177800" indent="0" algn="r">
              <a:buNone/>
            </a:pPr>
            <a:endParaRPr lang="en-US" altLang="zh-CN" sz="2000" dirty="0"/>
          </a:p>
          <a:p>
            <a:pPr marL="177800" indent="0" algn="r">
              <a:buNone/>
            </a:pPr>
            <a:endParaRPr lang="en-US" altLang="zh-CN" sz="2000" dirty="0"/>
          </a:p>
          <a:p>
            <a:pPr marL="177800" indent="0" algn="r">
              <a:buNone/>
            </a:pPr>
            <a:r>
              <a:rPr lang="en-US" altLang="zh-CN" sz="2000" dirty="0"/>
              <a:t>--</a:t>
            </a:r>
            <a:r>
              <a:rPr lang="en-US" altLang="zh-CN" sz="2000" i="1" dirty="0"/>
              <a:t>Drinking Alone Under the Moon</a:t>
            </a:r>
          </a:p>
        </p:txBody>
      </p:sp>
      <p:sp>
        <p:nvSpPr>
          <p:cNvPr id="8673" name="Google Shape;479;p31">
            <a:extLst>
              <a:ext uri="{FF2B5EF4-FFF2-40B4-BE49-F238E27FC236}">
                <a16:creationId xmlns:a16="http://schemas.microsoft.com/office/drawing/2014/main" id="{691B3DB9-F808-13D1-DB6E-4DAD497E82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00516"/>
            <a:ext cx="7116091" cy="62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 Beauty of Philosophical Thinking</a:t>
            </a:r>
            <a:endParaRPr dirty="0"/>
          </a:p>
        </p:txBody>
      </p:sp>
      <p:grpSp>
        <p:nvGrpSpPr>
          <p:cNvPr id="8674" name="Google Shape;8679;p33">
            <a:extLst>
              <a:ext uri="{FF2B5EF4-FFF2-40B4-BE49-F238E27FC236}">
                <a16:creationId xmlns:a16="http://schemas.microsoft.com/office/drawing/2014/main" id="{3EB75531-41D8-2A48-7317-33ECDDEC0839}"/>
              </a:ext>
            </a:extLst>
          </p:cNvPr>
          <p:cNvGrpSpPr/>
          <p:nvPr/>
        </p:nvGrpSpPr>
        <p:grpSpPr>
          <a:xfrm>
            <a:off x="0" y="1443367"/>
            <a:ext cx="527740" cy="391524"/>
            <a:chOff x="3463225" y="1863975"/>
            <a:chExt cx="1899850" cy="1254150"/>
          </a:xfrm>
        </p:grpSpPr>
        <p:sp>
          <p:nvSpPr>
            <p:cNvPr id="8675" name="Google Shape;8680;p33">
              <a:extLst>
                <a:ext uri="{FF2B5EF4-FFF2-40B4-BE49-F238E27FC236}">
                  <a16:creationId xmlns:a16="http://schemas.microsoft.com/office/drawing/2014/main" id="{0BD99D1A-CA17-1CE3-2903-01F1E02FB011}"/>
                </a:ext>
              </a:extLst>
            </p:cNvPr>
            <p:cNvSpPr/>
            <p:nvPr/>
          </p:nvSpPr>
          <p:spPr>
            <a:xfrm>
              <a:off x="3463225" y="1863975"/>
              <a:ext cx="1014900" cy="1254150"/>
            </a:xfrm>
            <a:custGeom>
              <a:avLst/>
              <a:gdLst/>
              <a:ahLst/>
              <a:cxnLst/>
              <a:rect l="l" t="t" r="r" b="b"/>
              <a:pathLst>
                <a:path w="40596" h="50166" extrusionOk="0">
                  <a:moveTo>
                    <a:pt x="25170" y="5683"/>
                  </a:moveTo>
                  <a:lnTo>
                    <a:pt x="25170" y="5683"/>
                  </a:lnTo>
                  <a:cubicBezTo>
                    <a:pt x="24515" y="6790"/>
                    <a:pt x="23979" y="7981"/>
                    <a:pt x="23515" y="9183"/>
                  </a:cubicBezTo>
                  <a:cubicBezTo>
                    <a:pt x="23551" y="8826"/>
                    <a:pt x="23587" y="8469"/>
                    <a:pt x="23622" y="8112"/>
                  </a:cubicBezTo>
                  <a:cubicBezTo>
                    <a:pt x="23646" y="7838"/>
                    <a:pt x="23527" y="7647"/>
                    <a:pt x="23348" y="7516"/>
                  </a:cubicBezTo>
                  <a:cubicBezTo>
                    <a:pt x="23944" y="6873"/>
                    <a:pt x="24563" y="6266"/>
                    <a:pt x="25170" y="5683"/>
                  </a:cubicBezTo>
                  <a:close/>
                  <a:moveTo>
                    <a:pt x="19503" y="12386"/>
                  </a:moveTo>
                  <a:lnTo>
                    <a:pt x="19503" y="12386"/>
                  </a:lnTo>
                  <a:cubicBezTo>
                    <a:pt x="18503" y="14529"/>
                    <a:pt x="17669" y="16756"/>
                    <a:pt x="17038" y="19018"/>
                  </a:cubicBezTo>
                  <a:cubicBezTo>
                    <a:pt x="16979" y="18887"/>
                    <a:pt x="16859" y="18792"/>
                    <a:pt x="16729" y="18780"/>
                  </a:cubicBezTo>
                  <a:cubicBezTo>
                    <a:pt x="16740" y="18661"/>
                    <a:pt x="16740" y="18530"/>
                    <a:pt x="16764" y="18411"/>
                  </a:cubicBezTo>
                  <a:cubicBezTo>
                    <a:pt x="16788" y="18101"/>
                    <a:pt x="16621" y="17863"/>
                    <a:pt x="16407" y="17708"/>
                  </a:cubicBezTo>
                  <a:cubicBezTo>
                    <a:pt x="17312" y="15863"/>
                    <a:pt x="18348" y="14077"/>
                    <a:pt x="19503" y="12386"/>
                  </a:cubicBezTo>
                  <a:close/>
                  <a:moveTo>
                    <a:pt x="21527" y="16113"/>
                  </a:moveTo>
                  <a:lnTo>
                    <a:pt x="21527" y="16113"/>
                  </a:lnTo>
                  <a:cubicBezTo>
                    <a:pt x="21467" y="19030"/>
                    <a:pt x="21598" y="21970"/>
                    <a:pt x="22098" y="24780"/>
                  </a:cubicBezTo>
                  <a:cubicBezTo>
                    <a:pt x="22039" y="24780"/>
                    <a:pt x="21967" y="24792"/>
                    <a:pt x="21908" y="24792"/>
                  </a:cubicBezTo>
                  <a:cubicBezTo>
                    <a:pt x="21312" y="23316"/>
                    <a:pt x="20824" y="21792"/>
                    <a:pt x="20419" y="20208"/>
                  </a:cubicBezTo>
                  <a:cubicBezTo>
                    <a:pt x="20765" y="18851"/>
                    <a:pt x="21134" y="17482"/>
                    <a:pt x="21527" y="16113"/>
                  </a:cubicBezTo>
                  <a:close/>
                  <a:moveTo>
                    <a:pt x="20038" y="21875"/>
                  </a:moveTo>
                  <a:cubicBezTo>
                    <a:pt x="20288" y="22923"/>
                    <a:pt x="20598" y="23935"/>
                    <a:pt x="20943" y="24923"/>
                  </a:cubicBezTo>
                  <a:cubicBezTo>
                    <a:pt x="20408" y="25030"/>
                    <a:pt x="19884" y="25197"/>
                    <a:pt x="19360" y="25423"/>
                  </a:cubicBezTo>
                  <a:cubicBezTo>
                    <a:pt x="19526" y="24245"/>
                    <a:pt x="19765" y="23054"/>
                    <a:pt x="20038" y="21875"/>
                  </a:cubicBezTo>
                  <a:close/>
                  <a:moveTo>
                    <a:pt x="21205" y="11398"/>
                  </a:moveTo>
                  <a:lnTo>
                    <a:pt x="21205" y="11398"/>
                  </a:lnTo>
                  <a:cubicBezTo>
                    <a:pt x="19860" y="16553"/>
                    <a:pt x="18288" y="21506"/>
                    <a:pt x="17776" y="26340"/>
                  </a:cubicBezTo>
                  <a:cubicBezTo>
                    <a:pt x="17657" y="26435"/>
                    <a:pt x="17550" y="26531"/>
                    <a:pt x="17443" y="26626"/>
                  </a:cubicBezTo>
                  <a:cubicBezTo>
                    <a:pt x="17491" y="21482"/>
                    <a:pt x="19050" y="16208"/>
                    <a:pt x="21205" y="11398"/>
                  </a:cubicBezTo>
                  <a:close/>
                  <a:moveTo>
                    <a:pt x="14764" y="23292"/>
                  </a:moveTo>
                  <a:lnTo>
                    <a:pt x="14764" y="23292"/>
                  </a:lnTo>
                  <a:cubicBezTo>
                    <a:pt x="14704" y="24983"/>
                    <a:pt x="14740" y="26697"/>
                    <a:pt x="14859" y="28364"/>
                  </a:cubicBezTo>
                  <a:cubicBezTo>
                    <a:pt x="14824" y="28281"/>
                    <a:pt x="14776" y="28197"/>
                    <a:pt x="14740" y="28102"/>
                  </a:cubicBezTo>
                  <a:cubicBezTo>
                    <a:pt x="14666" y="27944"/>
                    <a:pt x="14517" y="27860"/>
                    <a:pt x="14376" y="27860"/>
                  </a:cubicBezTo>
                  <a:cubicBezTo>
                    <a:pt x="14358" y="27860"/>
                    <a:pt x="14341" y="27861"/>
                    <a:pt x="14323" y="27864"/>
                  </a:cubicBezTo>
                  <a:cubicBezTo>
                    <a:pt x="14157" y="26531"/>
                    <a:pt x="14216" y="25185"/>
                    <a:pt x="14585" y="23840"/>
                  </a:cubicBezTo>
                  <a:cubicBezTo>
                    <a:pt x="14645" y="23661"/>
                    <a:pt x="14704" y="23471"/>
                    <a:pt x="14764" y="23292"/>
                  </a:cubicBezTo>
                  <a:close/>
                  <a:moveTo>
                    <a:pt x="21551" y="26566"/>
                  </a:moveTo>
                  <a:cubicBezTo>
                    <a:pt x="21670" y="26876"/>
                    <a:pt x="21824" y="27185"/>
                    <a:pt x="21943" y="27507"/>
                  </a:cubicBezTo>
                  <a:cubicBezTo>
                    <a:pt x="20836" y="27638"/>
                    <a:pt x="19884" y="28126"/>
                    <a:pt x="19229" y="29138"/>
                  </a:cubicBezTo>
                  <a:cubicBezTo>
                    <a:pt x="19705" y="27638"/>
                    <a:pt x="20479" y="26792"/>
                    <a:pt x="21551" y="26566"/>
                  </a:cubicBezTo>
                  <a:close/>
                  <a:moveTo>
                    <a:pt x="25896" y="25507"/>
                  </a:moveTo>
                  <a:lnTo>
                    <a:pt x="25896" y="25507"/>
                  </a:lnTo>
                  <a:cubicBezTo>
                    <a:pt x="29123" y="25911"/>
                    <a:pt x="32135" y="27483"/>
                    <a:pt x="34171" y="29793"/>
                  </a:cubicBezTo>
                  <a:cubicBezTo>
                    <a:pt x="33826" y="29555"/>
                    <a:pt x="33469" y="29364"/>
                    <a:pt x="33100" y="29233"/>
                  </a:cubicBezTo>
                  <a:cubicBezTo>
                    <a:pt x="33040" y="29209"/>
                    <a:pt x="32992" y="29198"/>
                    <a:pt x="32933" y="29198"/>
                  </a:cubicBezTo>
                  <a:cubicBezTo>
                    <a:pt x="31707" y="28364"/>
                    <a:pt x="30337" y="27721"/>
                    <a:pt x="28944" y="27340"/>
                  </a:cubicBezTo>
                  <a:cubicBezTo>
                    <a:pt x="27992" y="26578"/>
                    <a:pt x="26968" y="25959"/>
                    <a:pt x="25896" y="25507"/>
                  </a:cubicBezTo>
                  <a:close/>
                  <a:moveTo>
                    <a:pt x="28825" y="29364"/>
                  </a:moveTo>
                  <a:cubicBezTo>
                    <a:pt x="29563" y="30019"/>
                    <a:pt x="30302" y="30864"/>
                    <a:pt x="30945" y="31817"/>
                  </a:cubicBezTo>
                  <a:cubicBezTo>
                    <a:pt x="30075" y="30936"/>
                    <a:pt x="29123" y="30150"/>
                    <a:pt x="28135" y="29495"/>
                  </a:cubicBezTo>
                  <a:cubicBezTo>
                    <a:pt x="28349" y="29436"/>
                    <a:pt x="28587" y="29388"/>
                    <a:pt x="28825" y="29364"/>
                  </a:cubicBezTo>
                  <a:close/>
                  <a:moveTo>
                    <a:pt x="28147" y="31019"/>
                  </a:moveTo>
                  <a:lnTo>
                    <a:pt x="28147" y="31019"/>
                  </a:lnTo>
                  <a:cubicBezTo>
                    <a:pt x="28540" y="31329"/>
                    <a:pt x="28932" y="31686"/>
                    <a:pt x="29325" y="32115"/>
                  </a:cubicBezTo>
                  <a:cubicBezTo>
                    <a:pt x="30659" y="33400"/>
                    <a:pt x="31671" y="34889"/>
                    <a:pt x="32373" y="36567"/>
                  </a:cubicBezTo>
                  <a:cubicBezTo>
                    <a:pt x="31087" y="34615"/>
                    <a:pt x="29683" y="32805"/>
                    <a:pt x="28147" y="31019"/>
                  </a:cubicBezTo>
                  <a:close/>
                  <a:moveTo>
                    <a:pt x="26611" y="30138"/>
                  </a:moveTo>
                  <a:cubicBezTo>
                    <a:pt x="26718" y="30186"/>
                    <a:pt x="26825" y="30221"/>
                    <a:pt x="26908" y="30269"/>
                  </a:cubicBezTo>
                  <a:cubicBezTo>
                    <a:pt x="26670" y="30448"/>
                    <a:pt x="26539" y="30805"/>
                    <a:pt x="26789" y="31103"/>
                  </a:cubicBezTo>
                  <a:cubicBezTo>
                    <a:pt x="28397" y="33055"/>
                    <a:pt x="29778" y="35043"/>
                    <a:pt x="31076" y="37151"/>
                  </a:cubicBezTo>
                  <a:cubicBezTo>
                    <a:pt x="30790" y="36948"/>
                    <a:pt x="30528" y="36758"/>
                    <a:pt x="30254" y="36556"/>
                  </a:cubicBezTo>
                  <a:cubicBezTo>
                    <a:pt x="29218" y="34210"/>
                    <a:pt x="27468" y="31888"/>
                    <a:pt x="25706" y="30793"/>
                  </a:cubicBezTo>
                  <a:cubicBezTo>
                    <a:pt x="25992" y="30543"/>
                    <a:pt x="26301" y="30329"/>
                    <a:pt x="26611" y="30138"/>
                  </a:cubicBezTo>
                  <a:close/>
                  <a:moveTo>
                    <a:pt x="20693" y="30864"/>
                  </a:moveTo>
                  <a:cubicBezTo>
                    <a:pt x="20515" y="31567"/>
                    <a:pt x="20431" y="32365"/>
                    <a:pt x="20467" y="33293"/>
                  </a:cubicBezTo>
                  <a:cubicBezTo>
                    <a:pt x="20539" y="34686"/>
                    <a:pt x="21146" y="36294"/>
                    <a:pt x="22074" y="37818"/>
                  </a:cubicBezTo>
                  <a:cubicBezTo>
                    <a:pt x="21622" y="37449"/>
                    <a:pt x="21193" y="37056"/>
                    <a:pt x="20789" y="36663"/>
                  </a:cubicBezTo>
                  <a:cubicBezTo>
                    <a:pt x="19919" y="34984"/>
                    <a:pt x="19646" y="33174"/>
                    <a:pt x="20003" y="31222"/>
                  </a:cubicBezTo>
                  <a:cubicBezTo>
                    <a:pt x="20241" y="31091"/>
                    <a:pt x="20467" y="30983"/>
                    <a:pt x="20693" y="30864"/>
                  </a:cubicBezTo>
                  <a:close/>
                  <a:moveTo>
                    <a:pt x="31326" y="29710"/>
                  </a:moveTo>
                  <a:cubicBezTo>
                    <a:pt x="31730" y="29888"/>
                    <a:pt x="32111" y="30126"/>
                    <a:pt x="32504" y="30400"/>
                  </a:cubicBezTo>
                  <a:cubicBezTo>
                    <a:pt x="33338" y="31865"/>
                    <a:pt x="35421" y="36056"/>
                    <a:pt x="35278" y="38889"/>
                  </a:cubicBezTo>
                  <a:cubicBezTo>
                    <a:pt x="35040" y="38996"/>
                    <a:pt x="34755" y="39115"/>
                    <a:pt x="34445" y="39258"/>
                  </a:cubicBezTo>
                  <a:cubicBezTo>
                    <a:pt x="34469" y="38973"/>
                    <a:pt x="34505" y="38699"/>
                    <a:pt x="34505" y="38377"/>
                  </a:cubicBezTo>
                  <a:cubicBezTo>
                    <a:pt x="34481" y="38103"/>
                    <a:pt x="34445" y="37806"/>
                    <a:pt x="34385" y="37508"/>
                  </a:cubicBezTo>
                  <a:cubicBezTo>
                    <a:pt x="34350" y="34829"/>
                    <a:pt x="33159" y="32007"/>
                    <a:pt x="31326" y="29710"/>
                  </a:cubicBezTo>
                  <a:close/>
                  <a:moveTo>
                    <a:pt x="24170" y="33984"/>
                  </a:moveTo>
                  <a:cubicBezTo>
                    <a:pt x="25182" y="36103"/>
                    <a:pt x="26575" y="38008"/>
                    <a:pt x="28301" y="39532"/>
                  </a:cubicBezTo>
                  <a:cubicBezTo>
                    <a:pt x="28444" y="39782"/>
                    <a:pt x="28587" y="40044"/>
                    <a:pt x="28742" y="40306"/>
                  </a:cubicBezTo>
                  <a:cubicBezTo>
                    <a:pt x="27754" y="39413"/>
                    <a:pt x="26825" y="38484"/>
                    <a:pt x="25944" y="37484"/>
                  </a:cubicBezTo>
                  <a:cubicBezTo>
                    <a:pt x="23860" y="36258"/>
                    <a:pt x="23289" y="35079"/>
                    <a:pt x="24170" y="33984"/>
                  </a:cubicBezTo>
                  <a:close/>
                  <a:moveTo>
                    <a:pt x="23634" y="36937"/>
                  </a:moveTo>
                  <a:lnTo>
                    <a:pt x="23634" y="36937"/>
                  </a:lnTo>
                  <a:cubicBezTo>
                    <a:pt x="24825" y="38234"/>
                    <a:pt x="26146" y="39425"/>
                    <a:pt x="26920" y="40330"/>
                  </a:cubicBezTo>
                  <a:cubicBezTo>
                    <a:pt x="26492" y="40139"/>
                    <a:pt x="26087" y="39830"/>
                    <a:pt x="25706" y="39365"/>
                  </a:cubicBezTo>
                  <a:cubicBezTo>
                    <a:pt x="24622" y="38699"/>
                    <a:pt x="23968" y="37841"/>
                    <a:pt x="23634" y="36937"/>
                  </a:cubicBezTo>
                  <a:close/>
                  <a:moveTo>
                    <a:pt x="13883" y="30805"/>
                  </a:moveTo>
                  <a:cubicBezTo>
                    <a:pt x="14454" y="32472"/>
                    <a:pt x="15312" y="34127"/>
                    <a:pt x="16359" y="35698"/>
                  </a:cubicBezTo>
                  <a:cubicBezTo>
                    <a:pt x="17086" y="37615"/>
                    <a:pt x="18098" y="39425"/>
                    <a:pt x="19526" y="41020"/>
                  </a:cubicBezTo>
                  <a:cubicBezTo>
                    <a:pt x="18086" y="40235"/>
                    <a:pt x="16788" y="39246"/>
                    <a:pt x="15752" y="37853"/>
                  </a:cubicBezTo>
                  <a:cubicBezTo>
                    <a:pt x="14693" y="36472"/>
                    <a:pt x="13942" y="35043"/>
                    <a:pt x="13811" y="33258"/>
                  </a:cubicBezTo>
                  <a:cubicBezTo>
                    <a:pt x="13764" y="32722"/>
                    <a:pt x="13740" y="31567"/>
                    <a:pt x="13883" y="30805"/>
                  </a:cubicBezTo>
                  <a:close/>
                  <a:moveTo>
                    <a:pt x="23968" y="42140"/>
                  </a:moveTo>
                  <a:lnTo>
                    <a:pt x="23968" y="42140"/>
                  </a:lnTo>
                  <a:cubicBezTo>
                    <a:pt x="25051" y="42961"/>
                    <a:pt x="26206" y="43604"/>
                    <a:pt x="27337" y="43961"/>
                  </a:cubicBezTo>
                  <a:cubicBezTo>
                    <a:pt x="27182" y="44080"/>
                    <a:pt x="27004" y="44164"/>
                    <a:pt x="26825" y="44259"/>
                  </a:cubicBezTo>
                  <a:cubicBezTo>
                    <a:pt x="25789" y="43783"/>
                    <a:pt x="24813" y="42973"/>
                    <a:pt x="23968" y="42140"/>
                  </a:cubicBezTo>
                  <a:close/>
                  <a:moveTo>
                    <a:pt x="15847" y="39925"/>
                  </a:moveTo>
                  <a:cubicBezTo>
                    <a:pt x="18110" y="41997"/>
                    <a:pt x="21122" y="43545"/>
                    <a:pt x="23920" y="44330"/>
                  </a:cubicBezTo>
                  <a:cubicBezTo>
                    <a:pt x="23932" y="44342"/>
                    <a:pt x="23950" y="44342"/>
                    <a:pt x="23969" y="44342"/>
                  </a:cubicBezTo>
                  <a:cubicBezTo>
                    <a:pt x="23988" y="44342"/>
                    <a:pt x="24009" y="44342"/>
                    <a:pt x="24027" y="44354"/>
                  </a:cubicBezTo>
                  <a:lnTo>
                    <a:pt x="24420" y="44664"/>
                  </a:lnTo>
                  <a:cubicBezTo>
                    <a:pt x="24229" y="44652"/>
                    <a:pt x="24027" y="44628"/>
                    <a:pt x="23825" y="44592"/>
                  </a:cubicBezTo>
                  <a:cubicBezTo>
                    <a:pt x="20419" y="44390"/>
                    <a:pt x="17693" y="42533"/>
                    <a:pt x="15847" y="39925"/>
                  </a:cubicBezTo>
                  <a:close/>
                  <a:moveTo>
                    <a:pt x="31588" y="43533"/>
                  </a:moveTo>
                  <a:cubicBezTo>
                    <a:pt x="31980" y="43759"/>
                    <a:pt x="32433" y="43914"/>
                    <a:pt x="32909" y="43973"/>
                  </a:cubicBezTo>
                  <a:cubicBezTo>
                    <a:pt x="32064" y="44522"/>
                    <a:pt x="31033" y="44846"/>
                    <a:pt x="29780" y="44846"/>
                  </a:cubicBezTo>
                  <a:cubicBezTo>
                    <a:pt x="29620" y="44846"/>
                    <a:pt x="29457" y="44841"/>
                    <a:pt x="29290" y="44830"/>
                  </a:cubicBezTo>
                  <a:cubicBezTo>
                    <a:pt x="29718" y="44604"/>
                    <a:pt x="30135" y="44330"/>
                    <a:pt x="30552" y="44033"/>
                  </a:cubicBezTo>
                  <a:cubicBezTo>
                    <a:pt x="30909" y="43914"/>
                    <a:pt x="31254" y="43759"/>
                    <a:pt x="31588" y="43533"/>
                  </a:cubicBezTo>
                  <a:close/>
                  <a:moveTo>
                    <a:pt x="21050" y="45759"/>
                  </a:moveTo>
                  <a:lnTo>
                    <a:pt x="21050" y="45759"/>
                  </a:lnTo>
                  <a:cubicBezTo>
                    <a:pt x="22009" y="46017"/>
                    <a:pt x="22990" y="46150"/>
                    <a:pt x="23973" y="46150"/>
                  </a:cubicBezTo>
                  <a:cubicBezTo>
                    <a:pt x="24759" y="46150"/>
                    <a:pt x="25547" y="46065"/>
                    <a:pt x="26325" y="45890"/>
                  </a:cubicBezTo>
                  <a:cubicBezTo>
                    <a:pt x="27075" y="46307"/>
                    <a:pt x="27849" y="46676"/>
                    <a:pt x="28623" y="46890"/>
                  </a:cubicBezTo>
                  <a:cubicBezTo>
                    <a:pt x="27936" y="47022"/>
                    <a:pt x="27234" y="47087"/>
                    <a:pt x="26528" y="47087"/>
                  </a:cubicBezTo>
                  <a:cubicBezTo>
                    <a:pt x="24676" y="47087"/>
                    <a:pt x="22792" y="46638"/>
                    <a:pt x="21050" y="45759"/>
                  </a:cubicBezTo>
                  <a:close/>
                  <a:moveTo>
                    <a:pt x="29377" y="0"/>
                  </a:moveTo>
                  <a:cubicBezTo>
                    <a:pt x="29260" y="0"/>
                    <a:pt x="29135" y="24"/>
                    <a:pt x="29004" y="75"/>
                  </a:cubicBezTo>
                  <a:cubicBezTo>
                    <a:pt x="12454" y="6397"/>
                    <a:pt x="0" y="43259"/>
                    <a:pt x="22860" y="49676"/>
                  </a:cubicBezTo>
                  <a:cubicBezTo>
                    <a:pt x="24041" y="50009"/>
                    <a:pt x="25216" y="50166"/>
                    <a:pt x="26363" y="50166"/>
                  </a:cubicBezTo>
                  <a:cubicBezTo>
                    <a:pt x="32982" y="50166"/>
                    <a:pt x="38707" y="44944"/>
                    <a:pt x="39529" y="38044"/>
                  </a:cubicBezTo>
                  <a:cubicBezTo>
                    <a:pt x="40596" y="29154"/>
                    <a:pt x="32624" y="22601"/>
                    <a:pt x="24283" y="22601"/>
                  </a:cubicBezTo>
                  <a:cubicBezTo>
                    <a:pt x="24245" y="22601"/>
                    <a:pt x="24208" y="22601"/>
                    <a:pt x="24170" y="22601"/>
                  </a:cubicBezTo>
                  <a:cubicBezTo>
                    <a:pt x="23622" y="15255"/>
                    <a:pt x="25932" y="9600"/>
                    <a:pt x="29802" y="3254"/>
                  </a:cubicBezTo>
                  <a:cubicBezTo>
                    <a:pt x="30052" y="2837"/>
                    <a:pt x="29980" y="2420"/>
                    <a:pt x="29754" y="2111"/>
                  </a:cubicBezTo>
                  <a:cubicBezTo>
                    <a:pt x="29778" y="2099"/>
                    <a:pt x="29813" y="2063"/>
                    <a:pt x="29837" y="2051"/>
                  </a:cubicBezTo>
                  <a:cubicBezTo>
                    <a:pt x="30727" y="1511"/>
                    <a:pt x="30316" y="0"/>
                    <a:pt x="293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81;p33">
              <a:extLst>
                <a:ext uri="{FF2B5EF4-FFF2-40B4-BE49-F238E27FC236}">
                  <a16:creationId xmlns:a16="http://schemas.microsoft.com/office/drawing/2014/main" id="{99C0DC30-B5A9-CE2D-4D44-9C3FC3782844}"/>
                </a:ext>
              </a:extLst>
            </p:cNvPr>
            <p:cNvSpPr/>
            <p:nvPr/>
          </p:nvSpPr>
          <p:spPr>
            <a:xfrm>
              <a:off x="4348450" y="1863975"/>
              <a:ext cx="1014625" cy="1254150"/>
            </a:xfrm>
            <a:custGeom>
              <a:avLst/>
              <a:gdLst/>
              <a:ahLst/>
              <a:cxnLst/>
              <a:rect l="l" t="t" r="r" b="b"/>
              <a:pathLst>
                <a:path w="40585" h="50166" extrusionOk="0">
                  <a:moveTo>
                    <a:pt x="25170" y="5683"/>
                  </a:moveTo>
                  <a:lnTo>
                    <a:pt x="25170" y="5683"/>
                  </a:lnTo>
                  <a:cubicBezTo>
                    <a:pt x="24503" y="6790"/>
                    <a:pt x="23980" y="7981"/>
                    <a:pt x="23515" y="9183"/>
                  </a:cubicBezTo>
                  <a:cubicBezTo>
                    <a:pt x="23539" y="8826"/>
                    <a:pt x="23587" y="8469"/>
                    <a:pt x="23622" y="8112"/>
                  </a:cubicBezTo>
                  <a:cubicBezTo>
                    <a:pt x="23646" y="7838"/>
                    <a:pt x="23527" y="7647"/>
                    <a:pt x="23349" y="7516"/>
                  </a:cubicBezTo>
                  <a:cubicBezTo>
                    <a:pt x="23944" y="6873"/>
                    <a:pt x="24551" y="6266"/>
                    <a:pt x="25170" y="5683"/>
                  </a:cubicBezTo>
                  <a:close/>
                  <a:moveTo>
                    <a:pt x="19491" y="12386"/>
                  </a:moveTo>
                  <a:lnTo>
                    <a:pt x="19491" y="12386"/>
                  </a:lnTo>
                  <a:cubicBezTo>
                    <a:pt x="18503" y="14529"/>
                    <a:pt x="17669" y="16756"/>
                    <a:pt x="17038" y="19018"/>
                  </a:cubicBezTo>
                  <a:cubicBezTo>
                    <a:pt x="16979" y="18887"/>
                    <a:pt x="16860" y="18792"/>
                    <a:pt x="16729" y="18780"/>
                  </a:cubicBezTo>
                  <a:cubicBezTo>
                    <a:pt x="16741" y="18661"/>
                    <a:pt x="16741" y="18530"/>
                    <a:pt x="16753" y="18411"/>
                  </a:cubicBezTo>
                  <a:cubicBezTo>
                    <a:pt x="16788" y="18101"/>
                    <a:pt x="16622" y="17863"/>
                    <a:pt x="16395" y="17708"/>
                  </a:cubicBezTo>
                  <a:cubicBezTo>
                    <a:pt x="17312" y="15863"/>
                    <a:pt x="18348" y="14077"/>
                    <a:pt x="19491" y="12386"/>
                  </a:cubicBezTo>
                  <a:close/>
                  <a:moveTo>
                    <a:pt x="21503" y="16113"/>
                  </a:moveTo>
                  <a:cubicBezTo>
                    <a:pt x="21455" y="19030"/>
                    <a:pt x="21598" y="21970"/>
                    <a:pt x="22087" y="24780"/>
                  </a:cubicBezTo>
                  <a:cubicBezTo>
                    <a:pt x="22027" y="24780"/>
                    <a:pt x="21944" y="24792"/>
                    <a:pt x="21896" y="24792"/>
                  </a:cubicBezTo>
                  <a:cubicBezTo>
                    <a:pt x="21301" y="23316"/>
                    <a:pt x="20801" y="21792"/>
                    <a:pt x="20408" y="20208"/>
                  </a:cubicBezTo>
                  <a:cubicBezTo>
                    <a:pt x="20741" y="18851"/>
                    <a:pt x="21110" y="17482"/>
                    <a:pt x="21503" y="16113"/>
                  </a:cubicBezTo>
                  <a:close/>
                  <a:moveTo>
                    <a:pt x="20027" y="21875"/>
                  </a:moveTo>
                  <a:cubicBezTo>
                    <a:pt x="20289" y="22923"/>
                    <a:pt x="20598" y="23935"/>
                    <a:pt x="20932" y="24923"/>
                  </a:cubicBezTo>
                  <a:cubicBezTo>
                    <a:pt x="20408" y="25030"/>
                    <a:pt x="19884" y="25197"/>
                    <a:pt x="19360" y="25423"/>
                  </a:cubicBezTo>
                  <a:cubicBezTo>
                    <a:pt x="19527" y="24245"/>
                    <a:pt x="19765" y="23054"/>
                    <a:pt x="20027" y="21875"/>
                  </a:cubicBezTo>
                  <a:close/>
                  <a:moveTo>
                    <a:pt x="21205" y="11398"/>
                  </a:moveTo>
                  <a:lnTo>
                    <a:pt x="21205" y="11398"/>
                  </a:lnTo>
                  <a:cubicBezTo>
                    <a:pt x="19848" y="16553"/>
                    <a:pt x="18288" y="21506"/>
                    <a:pt x="17765" y="26340"/>
                  </a:cubicBezTo>
                  <a:cubicBezTo>
                    <a:pt x="17645" y="26435"/>
                    <a:pt x="17538" y="26531"/>
                    <a:pt x="17443" y="26626"/>
                  </a:cubicBezTo>
                  <a:cubicBezTo>
                    <a:pt x="17479" y="21482"/>
                    <a:pt x="19050" y="16208"/>
                    <a:pt x="21205" y="11398"/>
                  </a:cubicBezTo>
                  <a:close/>
                  <a:moveTo>
                    <a:pt x="14752" y="23292"/>
                  </a:moveTo>
                  <a:cubicBezTo>
                    <a:pt x="14681" y="24983"/>
                    <a:pt x="14717" y="26697"/>
                    <a:pt x="14836" y="28364"/>
                  </a:cubicBezTo>
                  <a:cubicBezTo>
                    <a:pt x="14800" y="28281"/>
                    <a:pt x="14764" y="28197"/>
                    <a:pt x="14717" y="28102"/>
                  </a:cubicBezTo>
                  <a:cubicBezTo>
                    <a:pt x="14653" y="27944"/>
                    <a:pt x="14505" y="27860"/>
                    <a:pt x="14356" y="27860"/>
                  </a:cubicBezTo>
                  <a:cubicBezTo>
                    <a:pt x="14337" y="27860"/>
                    <a:pt x="14318" y="27861"/>
                    <a:pt x="14300" y="27864"/>
                  </a:cubicBezTo>
                  <a:cubicBezTo>
                    <a:pt x="14133" y="26531"/>
                    <a:pt x="14216" y="25185"/>
                    <a:pt x="14562" y="23840"/>
                  </a:cubicBezTo>
                  <a:cubicBezTo>
                    <a:pt x="14633" y="23661"/>
                    <a:pt x="14681" y="23471"/>
                    <a:pt x="14752" y="23292"/>
                  </a:cubicBezTo>
                  <a:close/>
                  <a:moveTo>
                    <a:pt x="21551" y="26566"/>
                  </a:moveTo>
                  <a:cubicBezTo>
                    <a:pt x="21670" y="26876"/>
                    <a:pt x="21813" y="27185"/>
                    <a:pt x="21932" y="27507"/>
                  </a:cubicBezTo>
                  <a:cubicBezTo>
                    <a:pt x="20836" y="27638"/>
                    <a:pt x="19884" y="28126"/>
                    <a:pt x="19229" y="29138"/>
                  </a:cubicBezTo>
                  <a:cubicBezTo>
                    <a:pt x="19705" y="27638"/>
                    <a:pt x="20479" y="26792"/>
                    <a:pt x="21551" y="26566"/>
                  </a:cubicBezTo>
                  <a:close/>
                  <a:moveTo>
                    <a:pt x="25897" y="25507"/>
                  </a:moveTo>
                  <a:lnTo>
                    <a:pt x="25897" y="25507"/>
                  </a:lnTo>
                  <a:cubicBezTo>
                    <a:pt x="29123" y="25911"/>
                    <a:pt x="32112" y="27483"/>
                    <a:pt x="34171" y="29793"/>
                  </a:cubicBezTo>
                  <a:cubicBezTo>
                    <a:pt x="33826" y="29555"/>
                    <a:pt x="33469" y="29364"/>
                    <a:pt x="33100" y="29233"/>
                  </a:cubicBezTo>
                  <a:cubicBezTo>
                    <a:pt x="33040" y="29209"/>
                    <a:pt x="32993" y="29198"/>
                    <a:pt x="32933" y="29198"/>
                  </a:cubicBezTo>
                  <a:cubicBezTo>
                    <a:pt x="31695" y="28364"/>
                    <a:pt x="30326" y="27721"/>
                    <a:pt x="28945" y="27340"/>
                  </a:cubicBezTo>
                  <a:cubicBezTo>
                    <a:pt x="27992" y="26578"/>
                    <a:pt x="26968" y="25959"/>
                    <a:pt x="25897" y="25507"/>
                  </a:cubicBezTo>
                  <a:close/>
                  <a:moveTo>
                    <a:pt x="28825" y="29364"/>
                  </a:moveTo>
                  <a:cubicBezTo>
                    <a:pt x="29552" y="30019"/>
                    <a:pt x="30302" y="30864"/>
                    <a:pt x="30945" y="31817"/>
                  </a:cubicBezTo>
                  <a:cubicBezTo>
                    <a:pt x="30076" y="30936"/>
                    <a:pt x="29123" y="30150"/>
                    <a:pt x="28123" y="29495"/>
                  </a:cubicBezTo>
                  <a:cubicBezTo>
                    <a:pt x="28349" y="29436"/>
                    <a:pt x="28587" y="29388"/>
                    <a:pt x="28825" y="29364"/>
                  </a:cubicBezTo>
                  <a:close/>
                  <a:moveTo>
                    <a:pt x="28123" y="31019"/>
                  </a:moveTo>
                  <a:lnTo>
                    <a:pt x="28123" y="31019"/>
                  </a:lnTo>
                  <a:cubicBezTo>
                    <a:pt x="28540" y="31329"/>
                    <a:pt x="28933" y="31686"/>
                    <a:pt x="29302" y="32115"/>
                  </a:cubicBezTo>
                  <a:cubicBezTo>
                    <a:pt x="30635" y="33400"/>
                    <a:pt x="31659" y="34889"/>
                    <a:pt x="32350" y="36567"/>
                  </a:cubicBezTo>
                  <a:cubicBezTo>
                    <a:pt x="31076" y="34615"/>
                    <a:pt x="29659" y="32805"/>
                    <a:pt x="28123" y="31019"/>
                  </a:cubicBezTo>
                  <a:close/>
                  <a:moveTo>
                    <a:pt x="26611" y="30138"/>
                  </a:moveTo>
                  <a:cubicBezTo>
                    <a:pt x="26718" y="30186"/>
                    <a:pt x="26813" y="30221"/>
                    <a:pt x="26909" y="30269"/>
                  </a:cubicBezTo>
                  <a:cubicBezTo>
                    <a:pt x="26670" y="30448"/>
                    <a:pt x="26539" y="30805"/>
                    <a:pt x="26789" y="31103"/>
                  </a:cubicBezTo>
                  <a:cubicBezTo>
                    <a:pt x="28397" y="33055"/>
                    <a:pt x="29778" y="35043"/>
                    <a:pt x="31076" y="37151"/>
                  </a:cubicBezTo>
                  <a:cubicBezTo>
                    <a:pt x="30790" y="36948"/>
                    <a:pt x="30528" y="36758"/>
                    <a:pt x="30254" y="36556"/>
                  </a:cubicBezTo>
                  <a:cubicBezTo>
                    <a:pt x="29218" y="34210"/>
                    <a:pt x="27468" y="31888"/>
                    <a:pt x="25706" y="30793"/>
                  </a:cubicBezTo>
                  <a:cubicBezTo>
                    <a:pt x="25980" y="30543"/>
                    <a:pt x="26301" y="30329"/>
                    <a:pt x="26611" y="30138"/>
                  </a:cubicBezTo>
                  <a:close/>
                  <a:moveTo>
                    <a:pt x="20682" y="30864"/>
                  </a:moveTo>
                  <a:lnTo>
                    <a:pt x="20682" y="30864"/>
                  </a:lnTo>
                  <a:cubicBezTo>
                    <a:pt x="20503" y="31567"/>
                    <a:pt x="20432" y="32365"/>
                    <a:pt x="20467" y="33293"/>
                  </a:cubicBezTo>
                  <a:cubicBezTo>
                    <a:pt x="20539" y="34686"/>
                    <a:pt x="21146" y="36294"/>
                    <a:pt x="22075" y="37818"/>
                  </a:cubicBezTo>
                  <a:cubicBezTo>
                    <a:pt x="21622" y="37449"/>
                    <a:pt x="21194" y="37056"/>
                    <a:pt x="20789" y="36663"/>
                  </a:cubicBezTo>
                  <a:cubicBezTo>
                    <a:pt x="19908" y="34984"/>
                    <a:pt x="19646" y="33174"/>
                    <a:pt x="20003" y="31222"/>
                  </a:cubicBezTo>
                  <a:cubicBezTo>
                    <a:pt x="20241" y="31091"/>
                    <a:pt x="20467" y="30983"/>
                    <a:pt x="20682" y="30864"/>
                  </a:cubicBezTo>
                  <a:close/>
                  <a:moveTo>
                    <a:pt x="31326" y="29710"/>
                  </a:moveTo>
                  <a:lnTo>
                    <a:pt x="31326" y="29710"/>
                  </a:lnTo>
                  <a:cubicBezTo>
                    <a:pt x="31731" y="29888"/>
                    <a:pt x="32112" y="30126"/>
                    <a:pt x="32504" y="30400"/>
                  </a:cubicBezTo>
                  <a:cubicBezTo>
                    <a:pt x="33338" y="31865"/>
                    <a:pt x="35422" y="36056"/>
                    <a:pt x="35267" y="38889"/>
                  </a:cubicBezTo>
                  <a:cubicBezTo>
                    <a:pt x="35029" y="38996"/>
                    <a:pt x="34743" y="39115"/>
                    <a:pt x="34433" y="39258"/>
                  </a:cubicBezTo>
                  <a:cubicBezTo>
                    <a:pt x="34469" y="38973"/>
                    <a:pt x="34493" y="38699"/>
                    <a:pt x="34493" y="38377"/>
                  </a:cubicBezTo>
                  <a:cubicBezTo>
                    <a:pt x="34481" y="38103"/>
                    <a:pt x="34433" y="37806"/>
                    <a:pt x="34374" y="37508"/>
                  </a:cubicBezTo>
                  <a:cubicBezTo>
                    <a:pt x="34350" y="34829"/>
                    <a:pt x="33159" y="32007"/>
                    <a:pt x="31326" y="29710"/>
                  </a:cubicBezTo>
                  <a:close/>
                  <a:moveTo>
                    <a:pt x="24158" y="33984"/>
                  </a:moveTo>
                  <a:lnTo>
                    <a:pt x="24158" y="33984"/>
                  </a:lnTo>
                  <a:cubicBezTo>
                    <a:pt x="25170" y="36103"/>
                    <a:pt x="26563" y="38008"/>
                    <a:pt x="28290" y="39532"/>
                  </a:cubicBezTo>
                  <a:cubicBezTo>
                    <a:pt x="28421" y="39782"/>
                    <a:pt x="28575" y="40044"/>
                    <a:pt x="28718" y="40306"/>
                  </a:cubicBezTo>
                  <a:cubicBezTo>
                    <a:pt x="27742" y="39413"/>
                    <a:pt x="26801" y="38484"/>
                    <a:pt x="25920" y="37484"/>
                  </a:cubicBezTo>
                  <a:cubicBezTo>
                    <a:pt x="23837" y="36258"/>
                    <a:pt x="23277" y="35079"/>
                    <a:pt x="24158" y="33984"/>
                  </a:cubicBezTo>
                  <a:close/>
                  <a:moveTo>
                    <a:pt x="23622" y="36937"/>
                  </a:moveTo>
                  <a:cubicBezTo>
                    <a:pt x="24813" y="38234"/>
                    <a:pt x="26135" y="39425"/>
                    <a:pt x="26909" y="40330"/>
                  </a:cubicBezTo>
                  <a:cubicBezTo>
                    <a:pt x="26468" y="40139"/>
                    <a:pt x="26075" y="39830"/>
                    <a:pt x="25682" y="39365"/>
                  </a:cubicBezTo>
                  <a:cubicBezTo>
                    <a:pt x="24611" y="38699"/>
                    <a:pt x="23956" y="37841"/>
                    <a:pt x="23622" y="36937"/>
                  </a:cubicBezTo>
                  <a:close/>
                  <a:moveTo>
                    <a:pt x="13883" y="30805"/>
                  </a:moveTo>
                  <a:cubicBezTo>
                    <a:pt x="14455" y="32472"/>
                    <a:pt x="15312" y="34127"/>
                    <a:pt x="16348" y="35698"/>
                  </a:cubicBezTo>
                  <a:cubicBezTo>
                    <a:pt x="17086" y="37615"/>
                    <a:pt x="18098" y="39425"/>
                    <a:pt x="19527" y="41020"/>
                  </a:cubicBezTo>
                  <a:cubicBezTo>
                    <a:pt x="18074" y="40235"/>
                    <a:pt x="16764" y="39246"/>
                    <a:pt x="15740" y="37853"/>
                  </a:cubicBezTo>
                  <a:cubicBezTo>
                    <a:pt x="14693" y="36472"/>
                    <a:pt x="13931" y="35043"/>
                    <a:pt x="13812" y="33258"/>
                  </a:cubicBezTo>
                  <a:cubicBezTo>
                    <a:pt x="13764" y="32722"/>
                    <a:pt x="13740" y="31567"/>
                    <a:pt x="13883" y="30805"/>
                  </a:cubicBezTo>
                  <a:close/>
                  <a:moveTo>
                    <a:pt x="23956" y="42140"/>
                  </a:moveTo>
                  <a:lnTo>
                    <a:pt x="23956" y="42140"/>
                  </a:lnTo>
                  <a:cubicBezTo>
                    <a:pt x="25051" y="42961"/>
                    <a:pt x="26206" y="43604"/>
                    <a:pt x="27337" y="43961"/>
                  </a:cubicBezTo>
                  <a:cubicBezTo>
                    <a:pt x="27170" y="44080"/>
                    <a:pt x="26992" y="44164"/>
                    <a:pt x="26813" y="44259"/>
                  </a:cubicBezTo>
                  <a:cubicBezTo>
                    <a:pt x="25789" y="43783"/>
                    <a:pt x="24813" y="42973"/>
                    <a:pt x="23956" y="42140"/>
                  </a:cubicBezTo>
                  <a:close/>
                  <a:moveTo>
                    <a:pt x="15848" y="39925"/>
                  </a:moveTo>
                  <a:lnTo>
                    <a:pt x="15848" y="39925"/>
                  </a:lnTo>
                  <a:cubicBezTo>
                    <a:pt x="18110" y="41997"/>
                    <a:pt x="21122" y="43545"/>
                    <a:pt x="23920" y="44330"/>
                  </a:cubicBezTo>
                  <a:cubicBezTo>
                    <a:pt x="23932" y="44342"/>
                    <a:pt x="23950" y="44342"/>
                    <a:pt x="23968" y="44342"/>
                  </a:cubicBezTo>
                  <a:cubicBezTo>
                    <a:pt x="23986" y="44342"/>
                    <a:pt x="24003" y="44342"/>
                    <a:pt x="24015" y="44354"/>
                  </a:cubicBezTo>
                  <a:lnTo>
                    <a:pt x="24420" y="44664"/>
                  </a:lnTo>
                  <a:cubicBezTo>
                    <a:pt x="24230" y="44652"/>
                    <a:pt x="24015" y="44628"/>
                    <a:pt x="23825" y="44592"/>
                  </a:cubicBezTo>
                  <a:cubicBezTo>
                    <a:pt x="20420" y="44390"/>
                    <a:pt x="17681" y="42533"/>
                    <a:pt x="15848" y="39925"/>
                  </a:cubicBezTo>
                  <a:close/>
                  <a:moveTo>
                    <a:pt x="31576" y="43533"/>
                  </a:moveTo>
                  <a:cubicBezTo>
                    <a:pt x="31981" y="43759"/>
                    <a:pt x="32433" y="43914"/>
                    <a:pt x="32909" y="43973"/>
                  </a:cubicBezTo>
                  <a:cubicBezTo>
                    <a:pt x="32065" y="44522"/>
                    <a:pt x="31033" y="44846"/>
                    <a:pt x="29780" y="44846"/>
                  </a:cubicBezTo>
                  <a:cubicBezTo>
                    <a:pt x="29621" y="44846"/>
                    <a:pt x="29457" y="44841"/>
                    <a:pt x="29290" y="44830"/>
                  </a:cubicBezTo>
                  <a:cubicBezTo>
                    <a:pt x="29718" y="44604"/>
                    <a:pt x="30135" y="44330"/>
                    <a:pt x="30552" y="44033"/>
                  </a:cubicBezTo>
                  <a:cubicBezTo>
                    <a:pt x="30909" y="43914"/>
                    <a:pt x="31254" y="43759"/>
                    <a:pt x="31576" y="43533"/>
                  </a:cubicBezTo>
                  <a:close/>
                  <a:moveTo>
                    <a:pt x="21039" y="45759"/>
                  </a:moveTo>
                  <a:lnTo>
                    <a:pt x="21039" y="45759"/>
                  </a:lnTo>
                  <a:cubicBezTo>
                    <a:pt x="21998" y="46017"/>
                    <a:pt x="22982" y="46150"/>
                    <a:pt x="23968" y="46150"/>
                  </a:cubicBezTo>
                  <a:cubicBezTo>
                    <a:pt x="24757" y="46150"/>
                    <a:pt x="25547" y="46065"/>
                    <a:pt x="26325" y="45890"/>
                  </a:cubicBezTo>
                  <a:cubicBezTo>
                    <a:pt x="27063" y="46307"/>
                    <a:pt x="27849" y="46676"/>
                    <a:pt x="28623" y="46890"/>
                  </a:cubicBezTo>
                  <a:cubicBezTo>
                    <a:pt x="27936" y="47022"/>
                    <a:pt x="27235" y="47087"/>
                    <a:pt x="26528" y="47087"/>
                  </a:cubicBezTo>
                  <a:cubicBezTo>
                    <a:pt x="24676" y="47087"/>
                    <a:pt x="22788" y="46638"/>
                    <a:pt x="21039" y="45759"/>
                  </a:cubicBezTo>
                  <a:close/>
                  <a:moveTo>
                    <a:pt x="29377" y="0"/>
                  </a:moveTo>
                  <a:cubicBezTo>
                    <a:pt x="29260" y="0"/>
                    <a:pt x="29135" y="24"/>
                    <a:pt x="29004" y="75"/>
                  </a:cubicBezTo>
                  <a:cubicBezTo>
                    <a:pt x="12454" y="6397"/>
                    <a:pt x="0" y="43259"/>
                    <a:pt x="22860" y="49676"/>
                  </a:cubicBezTo>
                  <a:cubicBezTo>
                    <a:pt x="24041" y="50009"/>
                    <a:pt x="25216" y="50166"/>
                    <a:pt x="26363" y="50166"/>
                  </a:cubicBezTo>
                  <a:cubicBezTo>
                    <a:pt x="32982" y="50166"/>
                    <a:pt x="38707" y="44944"/>
                    <a:pt x="39529" y="38044"/>
                  </a:cubicBezTo>
                  <a:cubicBezTo>
                    <a:pt x="40584" y="29154"/>
                    <a:pt x="32601" y="22601"/>
                    <a:pt x="24283" y="22601"/>
                  </a:cubicBezTo>
                  <a:cubicBezTo>
                    <a:pt x="24245" y="22601"/>
                    <a:pt x="24208" y="22601"/>
                    <a:pt x="24170" y="22601"/>
                  </a:cubicBezTo>
                  <a:cubicBezTo>
                    <a:pt x="23611" y="15255"/>
                    <a:pt x="25920" y="9600"/>
                    <a:pt x="29790" y="3254"/>
                  </a:cubicBezTo>
                  <a:cubicBezTo>
                    <a:pt x="30040" y="2837"/>
                    <a:pt x="29968" y="2420"/>
                    <a:pt x="29742" y="2111"/>
                  </a:cubicBezTo>
                  <a:cubicBezTo>
                    <a:pt x="29778" y="2099"/>
                    <a:pt x="29814" y="2063"/>
                    <a:pt x="29837" y="2051"/>
                  </a:cubicBezTo>
                  <a:cubicBezTo>
                    <a:pt x="30727" y="1511"/>
                    <a:pt x="30317" y="0"/>
                    <a:pt x="293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7" name="Google Shape;8682;p33">
            <a:extLst>
              <a:ext uri="{FF2B5EF4-FFF2-40B4-BE49-F238E27FC236}">
                <a16:creationId xmlns:a16="http://schemas.microsoft.com/office/drawing/2014/main" id="{EBA6781C-4AB2-1B83-5072-6BC73F73EC94}"/>
              </a:ext>
            </a:extLst>
          </p:cNvPr>
          <p:cNvGrpSpPr/>
          <p:nvPr/>
        </p:nvGrpSpPr>
        <p:grpSpPr>
          <a:xfrm rot="10800000">
            <a:off x="6291342" y="2451943"/>
            <a:ext cx="565634" cy="355310"/>
            <a:chOff x="3463225" y="1863975"/>
            <a:chExt cx="1899850" cy="1254150"/>
          </a:xfrm>
        </p:grpSpPr>
        <p:sp>
          <p:nvSpPr>
            <p:cNvPr id="8678" name="Google Shape;8683;p33">
              <a:extLst>
                <a:ext uri="{FF2B5EF4-FFF2-40B4-BE49-F238E27FC236}">
                  <a16:creationId xmlns:a16="http://schemas.microsoft.com/office/drawing/2014/main" id="{D8A1BF8A-6BA5-542D-3A7A-271659ADDDD7}"/>
                </a:ext>
              </a:extLst>
            </p:cNvPr>
            <p:cNvSpPr/>
            <p:nvPr/>
          </p:nvSpPr>
          <p:spPr>
            <a:xfrm>
              <a:off x="3463225" y="1863975"/>
              <a:ext cx="1014900" cy="1254150"/>
            </a:xfrm>
            <a:custGeom>
              <a:avLst/>
              <a:gdLst/>
              <a:ahLst/>
              <a:cxnLst/>
              <a:rect l="l" t="t" r="r" b="b"/>
              <a:pathLst>
                <a:path w="40596" h="50166" extrusionOk="0">
                  <a:moveTo>
                    <a:pt x="25170" y="5683"/>
                  </a:moveTo>
                  <a:lnTo>
                    <a:pt x="25170" y="5683"/>
                  </a:lnTo>
                  <a:cubicBezTo>
                    <a:pt x="24515" y="6790"/>
                    <a:pt x="23979" y="7981"/>
                    <a:pt x="23515" y="9183"/>
                  </a:cubicBezTo>
                  <a:cubicBezTo>
                    <a:pt x="23551" y="8826"/>
                    <a:pt x="23587" y="8469"/>
                    <a:pt x="23622" y="8112"/>
                  </a:cubicBezTo>
                  <a:cubicBezTo>
                    <a:pt x="23646" y="7838"/>
                    <a:pt x="23527" y="7647"/>
                    <a:pt x="23348" y="7516"/>
                  </a:cubicBezTo>
                  <a:cubicBezTo>
                    <a:pt x="23944" y="6873"/>
                    <a:pt x="24563" y="6266"/>
                    <a:pt x="25170" y="5683"/>
                  </a:cubicBezTo>
                  <a:close/>
                  <a:moveTo>
                    <a:pt x="19503" y="12386"/>
                  </a:moveTo>
                  <a:lnTo>
                    <a:pt x="19503" y="12386"/>
                  </a:lnTo>
                  <a:cubicBezTo>
                    <a:pt x="18503" y="14529"/>
                    <a:pt x="17669" y="16756"/>
                    <a:pt x="17038" y="19018"/>
                  </a:cubicBezTo>
                  <a:cubicBezTo>
                    <a:pt x="16979" y="18887"/>
                    <a:pt x="16859" y="18792"/>
                    <a:pt x="16729" y="18780"/>
                  </a:cubicBezTo>
                  <a:cubicBezTo>
                    <a:pt x="16740" y="18661"/>
                    <a:pt x="16740" y="18530"/>
                    <a:pt x="16764" y="18411"/>
                  </a:cubicBezTo>
                  <a:cubicBezTo>
                    <a:pt x="16788" y="18101"/>
                    <a:pt x="16621" y="17863"/>
                    <a:pt x="16407" y="17708"/>
                  </a:cubicBezTo>
                  <a:cubicBezTo>
                    <a:pt x="17312" y="15863"/>
                    <a:pt x="18348" y="14077"/>
                    <a:pt x="19503" y="12386"/>
                  </a:cubicBezTo>
                  <a:close/>
                  <a:moveTo>
                    <a:pt x="21527" y="16113"/>
                  </a:moveTo>
                  <a:lnTo>
                    <a:pt x="21527" y="16113"/>
                  </a:lnTo>
                  <a:cubicBezTo>
                    <a:pt x="21467" y="19030"/>
                    <a:pt x="21598" y="21970"/>
                    <a:pt x="22098" y="24780"/>
                  </a:cubicBezTo>
                  <a:cubicBezTo>
                    <a:pt x="22039" y="24780"/>
                    <a:pt x="21967" y="24792"/>
                    <a:pt x="21908" y="24792"/>
                  </a:cubicBezTo>
                  <a:cubicBezTo>
                    <a:pt x="21312" y="23316"/>
                    <a:pt x="20824" y="21792"/>
                    <a:pt x="20419" y="20208"/>
                  </a:cubicBezTo>
                  <a:cubicBezTo>
                    <a:pt x="20765" y="18851"/>
                    <a:pt x="21134" y="17482"/>
                    <a:pt x="21527" y="16113"/>
                  </a:cubicBezTo>
                  <a:close/>
                  <a:moveTo>
                    <a:pt x="20038" y="21875"/>
                  </a:moveTo>
                  <a:cubicBezTo>
                    <a:pt x="20288" y="22923"/>
                    <a:pt x="20598" y="23935"/>
                    <a:pt x="20943" y="24923"/>
                  </a:cubicBezTo>
                  <a:cubicBezTo>
                    <a:pt x="20408" y="25030"/>
                    <a:pt x="19884" y="25197"/>
                    <a:pt x="19360" y="25423"/>
                  </a:cubicBezTo>
                  <a:cubicBezTo>
                    <a:pt x="19526" y="24245"/>
                    <a:pt x="19765" y="23054"/>
                    <a:pt x="20038" y="21875"/>
                  </a:cubicBezTo>
                  <a:close/>
                  <a:moveTo>
                    <a:pt x="21205" y="11398"/>
                  </a:moveTo>
                  <a:lnTo>
                    <a:pt x="21205" y="11398"/>
                  </a:lnTo>
                  <a:cubicBezTo>
                    <a:pt x="19860" y="16553"/>
                    <a:pt x="18288" y="21506"/>
                    <a:pt x="17776" y="26340"/>
                  </a:cubicBezTo>
                  <a:cubicBezTo>
                    <a:pt x="17657" y="26435"/>
                    <a:pt x="17550" y="26531"/>
                    <a:pt x="17443" y="26626"/>
                  </a:cubicBezTo>
                  <a:cubicBezTo>
                    <a:pt x="17491" y="21482"/>
                    <a:pt x="19050" y="16208"/>
                    <a:pt x="21205" y="11398"/>
                  </a:cubicBezTo>
                  <a:close/>
                  <a:moveTo>
                    <a:pt x="14764" y="23292"/>
                  </a:moveTo>
                  <a:lnTo>
                    <a:pt x="14764" y="23292"/>
                  </a:lnTo>
                  <a:cubicBezTo>
                    <a:pt x="14704" y="24983"/>
                    <a:pt x="14740" y="26697"/>
                    <a:pt x="14859" y="28364"/>
                  </a:cubicBezTo>
                  <a:cubicBezTo>
                    <a:pt x="14824" y="28281"/>
                    <a:pt x="14776" y="28197"/>
                    <a:pt x="14740" y="28102"/>
                  </a:cubicBezTo>
                  <a:cubicBezTo>
                    <a:pt x="14666" y="27944"/>
                    <a:pt x="14517" y="27860"/>
                    <a:pt x="14376" y="27860"/>
                  </a:cubicBezTo>
                  <a:cubicBezTo>
                    <a:pt x="14358" y="27860"/>
                    <a:pt x="14341" y="27861"/>
                    <a:pt x="14323" y="27864"/>
                  </a:cubicBezTo>
                  <a:cubicBezTo>
                    <a:pt x="14157" y="26531"/>
                    <a:pt x="14216" y="25185"/>
                    <a:pt x="14585" y="23840"/>
                  </a:cubicBezTo>
                  <a:cubicBezTo>
                    <a:pt x="14645" y="23661"/>
                    <a:pt x="14704" y="23471"/>
                    <a:pt x="14764" y="23292"/>
                  </a:cubicBezTo>
                  <a:close/>
                  <a:moveTo>
                    <a:pt x="21551" y="26566"/>
                  </a:moveTo>
                  <a:cubicBezTo>
                    <a:pt x="21670" y="26876"/>
                    <a:pt x="21824" y="27185"/>
                    <a:pt x="21943" y="27507"/>
                  </a:cubicBezTo>
                  <a:cubicBezTo>
                    <a:pt x="20836" y="27638"/>
                    <a:pt x="19884" y="28126"/>
                    <a:pt x="19229" y="29138"/>
                  </a:cubicBezTo>
                  <a:cubicBezTo>
                    <a:pt x="19705" y="27638"/>
                    <a:pt x="20479" y="26792"/>
                    <a:pt x="21551" y="26566"/>
                  </a:cubicBezTo>
                  <a:close/>
                  <a:moveTo>
                    <a:pt x="25896" y="25507"/>
                  </a:moveTo>
                  <a:lnTo>
                    <a:pt x="25896" y="25507"/>
                  </a:lnTo>
                  <a:cubicBezTo>
                    <a:pt x="29123" y="25911"/>
                    <a:pt x="32135" y="27483"/>
                    <a:pt x="34171" y="29793"/>
                  </a:cubicBezTo>
                  <a:cubicBezTo>
                    <a:pt x="33826" y="29555"/>
                    <a:pt x="33469" y="29364"/>
                    <a:pt x="33100" y="29233"/>
                  </a:cubicBezTo>
                  <a:cubicBezTo>
                    <a:pt x="33040" y="29209"/>
                    <a:pt x="32992" y="29198"/>
                    <a:pt x="32933" y="29198"/>
                  </a:cubicBezTo>
                  <a:cubicBezTo>
                    <a:pt x="31707" y="28364"/>
                    <a:pt x="30337" y="27721"/>
                    <a:pt x="28944" y="27340"/>
                  </a:cubicBezTo>
                  <a:cubicBezTo>
                    <a:pt x="27992" y="26578"/>
                    <a:pt x="26968" y="25959"/>
                    <a:pt x="25896" y="25507"/>
                  </a:cubicBezTo>
                  <a:close/>
                  <a:moveTo>
                    <a:pt x="28825" y="29364"/>
                  </a:moveTo>
                  <a:cubicBezTo>
                    <a:pt x="29563" y="30019"/>
                    <a:pt x="30302" y="30864"/>
                    <a:pt x="30945" y="31817"/>
                  </a:cubicBezTo>
                  <a:cubicBezTo>
                    <a:pt x="30075" y="30936"/>
                    <a:pt x="29123" y="30150"/>
                    <a:pt x="28135" y="29495"/>
                  </a:cubicBezTo>
                  <a:cubicBezTo>
                    <a:pt x="28349" y="29436"/>
                    <a:pt x="28587" y="29388"/>
                    <a:pt x="28825" y="29364"/>
                  </a:cubicBezTo>
                  <a:close/>
                  <a:moveTo>
                    <a:pt x="28147" y="31019"/>
                  </a:moveTo>
                  <a:lnTo>
                    <a:pt x="28147" y="31019"/>
                  </a:lnTo>
                  <a:cubicBezTo>
                    <a:pt x="28540" y="31329"/>
                    <a:pt x="28932" y="31686"/>
                    <a:pt x="29325" y="32115"/>
                  </a:cubicBezTo>
                  <a:cubicBezTo>
                    <a:pt x="30659" y="33400"/>
                    <a:pt x="31671" y="34889"/>
                    <a:pt x="32373" y="36567"/>
                  </a:cubicBezTo>
                  <a:cubicBezTo>
                    <a:pt x="31087" y="34615"/>
                    <a:pt x="29683" y="32805"/>
                    <a:pt x="28147" y="31019"/>
                  </a:cubicBezTo>
                  <a:close/>
                  <a:moveTo>
                    <a:pt x="26611" y="30138"/>
                  </a:moveTo>
                  <a:cubicBezTo>
                    <a:pt x="26718" y="30186"/>
                    <a:pt x="26825" y="30221"/>
                    <a:pt x="26908" y="30269"/>
                  </a:cubicBezTo>
                  <a:cubicBezTo>
                    <a:pt x="26670" y="30448"/>
                    <a:pt x="26539" y="30805"/>
                    <a:pt x="26789" y="31103"/>
                  </a:cubicBezTo>
                  <a:cubicBezTo>
                    <a:pt x="28397" y="33055"/>
                    <a:pt x="29778" y="35043"/>
                    <a:pt x="31076" y="37151"/>
                  </a:cubicBezTo>
                  <a:cubicBezTo>
                    <a:pt x="30790" y="36948"/>
                    <a:pt x="30528" y="36758"/>
                    <a:pt x="30254" y="36556"/>
                  </a:cubicBezTo>
                  <a:cubicBezTo>
                    <a:pt x="29218" y="34210"/>
                    <a:pt x="27468" y="31888"/>
                    <a:pt x="25706" y="30793"/>
                  </a:cubicBezTo>
                  <a:cubicBezTo>
                    <a:pt x="25992" y="30543"/>
                    <a:pt x="26301" y="30329"/>
                    <a:pt x="26611" y="30138"/>
                  </a:cubicBezTo>
                  <a:close/>
                  <a:moveTo>
                    <a:pt x="20693" y="30864"/>
                  </a:moveTo>
                  <a:cubicBezTo>
                    <a:pt x="20515" y="31567"/>
                    <a:pt x="20431" y="32365"/>
                    <a:pt x="20467" y="33293"/>
                  </a:cubicBezTo>
                  <a:cubicBezTo>
                    <a:pt x="20539" y="34686"/>
                    <a:pt x="21146" y="36294"/>
                    <a:pt x="22074" y="37818"/>
                  </a:cubicBezTo>
                  <a:cubicBezTo>
                    <a:pt x="21622" y="37449"/>
                    <a:pt x="21193" y="37056"/>
                    <a:pt x="20789" y="36663"/>
                  </a:cubicBezTo>
                  <a:cubicBezTo>
                    <a:pt x="19919" y="34984"/>
                    <a:pt x="19646" y="33174"/>
                    <a:pt x="20003" y="31222"/>
                  </a:cubicBezTo>
                  <a:cubicBezTo>
                    <a:pt x="20241" y="31091"/>
                    <a:pt x="20467" y="30983"/>
                    <a:pt x="20693" y="30864"/>
                  </a:cubicBezTo>
                  <a:close/>
                  <a:moveTo>
                    <a:pt x="31326" y="29710"/>
                  </a:moveTo>
                  <a:cubicBezTo>
                    <a:pt x="31730" y="29888"/>
                    <a:pt x="32111" y="30126"/>
                    <a:pt x="32504" y="30400"/>
                  </a:cubicBezTo>
                  <a:cubicBezTo>
                    <a:pt x="33338" y="31865"/>
                    <a:pt x="35421" y="36056"/>
                    <a:pt x="35278" y="38889"/>
                  </a:cubicBezTo>
                  <a:cubicBezTo>
                    <a:pt x="35040" y="38996"/>
                    <a:pt x="34755" y="39115"/>
                    <a:pt x="34445" y="39258"/>
                  </a:cubicBezTo>
                  <a:cubicBezTo>
                    <a:pt x="34469" y="38973"/>
                    <a:pt x="34505" y="38699"/>
                    <a:pt x="34505" y="38377"/>
                  </a:cubicBezTo>
                  <a:cubicBezTo>
                    <a:pt x="34481" y="38103"/>
                    <a:pt x="34445" y="37806"/>
                    <a:pt x="34385" y="37508"/>
                  </a:cubicBezTo>
                  <a:cubicBezTo>
                    <a:pt x="34350" y="34829"/>
                    <a:pt x="33159" y="32007"/>
                    <a:pt x="31326" y="29710"/>
                  </a:cubicBezTo>
                  <a:close/>
                  <a:moveTo>
                    <a:pt x="24170" y="33984"/>
                  </a:moveTo>
                  <a:cubicBezTo>
                    <a:pt x="25182" y="36103"/>
                    <a:pt x="26575" y="38008"/>
                    <a:pt x="28301" y="39532"/>
                  </a:cubicBezTo>
                  <a:cubicBezTo>
                    <a:pt x="28444" y="39782"/>
                    <a:pt x="28587" y="40044"/>
                    <a:pt x="28742" y="40306"/>
                  </a:cubicBezTo>
                  <a:cubicBezTo>
                    <a:pt x="27754" y="39413"/>
                    <a:pt x="26825" y="38484"/>
                    <a:pt x="25944" y="37484"/>
                  </a:cubicBezTo>
                  <a:cubicBezTo>
                    <a:pt x="23860" y="36258"/>
                    <a:pt x="23289" y="35079"/>
                    <a:pt x="24170" y="33984"/>
                  </a:cubicBezTo>
                  <a:close/>
                  <a:moveTo>
                    <a:pt x="23634" y="36937"/>
                  </a:moveTo>
                  <a:lnTo>
                    <a:pt x="23634" y="36937"/>
                  </a:lnTo>
                  <a:cubicBezTo>
                    <a:pt x="24825" y="38234"/>
                    <a:pt x="26146" y="39425"/>
                    <a:pt x="26920" y="40330"/>
                  </a:cubicBezTo>
                  <a:cubicBezTo>
                    <a:pt x="26492" y="40139"/>
                    <a:pt x="26087" y="39830"/>
                    <a:pt x="25706" y="39365"/>
                  </a:cubicBezTo>
                  <a:cubicBezTo>
                    <a:pt x="24622" y="38699"/>
                    <a:pt x="23968" y="37841"/>
                    <a:pt x="23634" y="36937"/>
                  </a:cubicBezTo>
                  <a:close/>
                  <a:moveTo>
                    <a:pt x="13883" y="30805"/>
                  </a:moveTo>
                  <a:cubicBezTo>
                    <a:pt x="14454" y="32472"/>
                    <a:pt x="15312" y="34127"/>
                    <a:pt x="16359" y="35698"/>
                  </a:cubicBezTo>
                  <a:cubicBezTo>
                    <a:pt x="17086" y="37615"/>
                    <a:pt x="18098" y="39425"/>
                    <a:pt x="19526" y="41020"/>
                  </a:cubicBezTo>
                  <a:cubicBezTo>
                    <a:pt x="18086" y="40235"/>
                    <a:pt x="16788" y="39246"/>
                    <a:pt x="15752" y="37853"/>
                  </a:cubicBezTo>
                  <a:cubicBezTo>
                    <a:pt x="14693" y="36472"/>
                    <a:pt x="13942" y="35043"/>
                    <a:pt x="13811" y="33258"/>
                  </a:cubicBezTo>
                  <a:cubicBezTo>
                    <a:pt x="13764" y="32722"/>
                    <a:pt x="13740" y="31567"/>
                    <a:pt x="13883" y="30805"/>
                  </a:cubicBezTo>
                  <a:close/>
                  <a:moveTo>
                    <a:pt x="23968" y="42140"/>
                  </a:moveTo>
                  <a:lnTo>
                    <a:pt x="23968" y="42140"/>
                  </a:lnTo>
                  <a:cubicBezTo>
                    <a:pt x="25051" y="42961"/>
                    <a:pt x="26206" y="43604"/>
                    <a:pt x="27337" y="43961"/>
                  </a:cubicBezTo>
                  <a:cubicBezTo>
                    <a:pt x="27182" y="44080"/>
                    <a:pt x="27004" y="44164"/>
                    <a:pt x="26825" y="44259"/>
                  </a:cubicBezTo>
                  <a:cubicBezTo>
                    <a:pt x="25789" y="43783"/>
                    <a:pt x="24813" y="42973"/>
                    <a:pt x="23968" y="42140"/>
                  </a:cubicBezTo>
                  <a:close/>
                  <a:moveTo>
                    <a:pt x="15847" y="39925"/>
                  </a:moveTo>
                  <a:cubicBezTo>
                    <a:pt x="18110" y="41997"/>
                    <a:pt x="21122" y="43545"/>
                    <a:pt x="23920" y="44330"/>
                  </a:cubicBezTo>
                  <a:cubicBezTo>
                    <a:pt x="23932" y="44342"/>
                    <a:pt x="23950" y="44342"/>
                    <a:pt x="23969" y="44342"/>
                  </a:cubicBezTo>
                  <a:cubicBezTo>
                    <a:pt x="23988" y="44342"/>
                    <a:pt x="24009" y="44342"/>
                    <a:pt x="24027" y="44354"/>
                  </a:cubicBezTo>
                  <a:lnTo>
                    <a:pt x="24420" y="44664"/>
                  </a:lnTo>
                  <a:cubicBezTo>
                    <a:pt x="24229" y="44652"/>
                    <a:pt x="24027" y="44628"/>
                    <a:pt x="23825" y="44592"/>
                  </a:cubicBezTo>
                  <a:cubicBezTo>
                    <a:pt x="20419" y="44390"/>
                    <a:pt x="17693" y="42533"/>
                    <a:pt x="15847" y="39925"/>
                  </a:cubicBezTo>
                  <a:close/>
                  <a:moveTo>
                    <a:pt x="31588" y="43533"/>
                  </a:moveTo>
                  <a:cubicBezTo>
                    <a:pt x="31980" y="43759"/>
                    <a:pt x="32433" y="43914"/>
                    <a:pt x="32909" y="43973"/>
                  </a:cubicBezTo>
                  <a:cubicBezTo>
                    <a:pt x="32064" y="44522"/>
                    <a:pt x="31033" y="44846"/>
                    <a:pt x="29780" y="44846"/>
                  </a:cubicBezTo>
                  <a:cubicBezTo>
                    <a:pt x="29620" y="44846"/>
                    <a:pt x="29457" y="44841"/>
                    <a:pt x="29290" y="44830"/>
                  </a:cubicBezTo>
                  <a:cubicBezTo>
                    <a:pt x="29718" y="44604"/>
                    <a:pt x="30135" y="44330"/>
                    <a:pt x="30552" y="44033"/>
                  </a:cubicBezTo>
                  <a:cubicBezTo>
                    <a:pt x="30909" y="43914"/>
                    <a:pt x="31254" y="43759"/>
                    <a:pt x="31588" y="43533"/>
                  </a:cubicBezTo>
                  <a:close/>
                  <a:moveTo>
                    <a:pt x="21050" y="45759"/>
                  </a:moveTo>
                  <a:lnTo>
                    <a:pt x="21050" y="45759"/>
                  </a:lnTo>
                  <a:cubicBezTo>
                    <a:pt x="22009" y="46017"/>
                    <a:pt x="22990" y="46150"/>
                    <a:pt x="23973" y="46150"/>
                  </a:cubicBezTo>
                  <a:cubicBezTo>
                    <a:pt x="24759" y="46150"/>
                    <a:pt x="25547" y="46065"/>
                    <a:pt x="26325" y="45890"/>
                  </a:cubicBezTo>
                  <a:cubicBezTo>
                    <a:pt x="27075" y="46307"/>
                    <a:pt x="27849" y="46676"/>
                    <a:pt x="28623" y="46890"/>
                  </a:cubicBezTo>
                  <a:cubicBezTo>
                    <a:pt x="27936" y="47022"/>
                    <a:pt x="27234" y="47087"/>
                    <a:pt x="26528" y="47087"/>
                  </a:cubicBezTo>
                  <a:cubicBezTo>
                    <a:pt x="24676" y="47087"/>
                    <a:pt x="22792" y="46638"/>
                    <a:pt x="21050" y="45759"/>
                  </a:cubicBezTo>
                  <a:close/>
                  <a:moveTo>
                    <a:pt x="29377" y="0"/>
                  </a:moveTo>
                  <a:cubicBezTo>
                    <a:pt x="29260" y="0"/>
                    <a:pt x="29135" y="24"/>
                    <a:pt x="29004" y="75"/>
                  </a:cubicBezTo>
                  <a:cubicBezTo>
                    <a:pt x="12454" y="6397"/>
                    <a:pt x="0" y="43259"/>
                    <a:pt x="22860" y="49676"/>
                  </a:cubicBezTo>
                  <a:cubicBezTo>
                    <a:pt x="24041" y="50009"/>
                    <a:pt x="25216" y="50166"/>
                    <a:pt x="26363" y="50166"/>
                  </a:cubicBezTo>
                  <a:cubicBezTo>
                    <a:pt x="32982" y="50166"/>
                    <a:pt x="38707" y="44944"/>
                    <a:pt x="39529" y="38044"/>
                  </a:cubicBezTo>
                  <a:cubicBezTo>
                    <a:pt x="40596" y="29154"/>
                    <a:pt x="32624" y="22601"/>
                    <a:pt x="24283" y="22601"/>
                  </a:cubicBezTo>
                  <a:cubicBezTo>
                    <a:pt x="24245" y="22601"/>
                    <a:pt x="24208" y="22601"/>
                    <a:pt x="24170" y="22601"/>
                  </a:cubicBezTo>
                  <a:cubicBezTo>
                    <a:pt x="23622" y="15255"/>
                    <a:pt x="25932" y="9600"/>
                    <a:pt x="29802" y="3254"/>
                  </a:cubicBezTo>
                  <a:cubicBezTo>
                    <a:pt x="30052" y="2837"/>
                    <a:pt x="29980" y="2420"/>
                    <a:pt x="29754" y="2111"/>
                  </a:cubicBezTo>
                  <a:cubicBezTo>
                    <a:pt x="29778" y="2099"/>
                    <a:pt x="29813" y="2063"/>
                    <a:pt x="29837" y="2051"/>
                  </a:cubicBezTo>
                  <a:cubicBezTo>
                    <a:pt x="30727" y="1511"/>
                    <a:pt x="30316" y="0"/>
                    <a:pt x="293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84;p33">
              <a:extLst>
                <a:ext uri="{FF2B5EF4-FFF2-40B4-BE49-F238E27FC236}">
                  <a16:creationId xmlns:a16="http://schemas.microsoft.com/office/drawing/2014/main" id="{B151B62D-272C-2C3D-9DB2-BD0041BC8220}"/>
                </a:ext>
              </a:extLst>
            </p:cNvPr>
            <p:cNvSpPr/>
            <p:nvPr/>
          </p:nvSpPr>
          <p:spPr>
            <a:xfrm>
              <a:off x="4348450" y="1863975"/>
              <a:ext cx="1014625" cy="1254150"/>
            </a:xfrm>
            <a:custGeom>
              <a:avLst/>
              <a:gdLst/>
              <a:ahLst/>
              <a:cxnLst/>
              <a:rect l="l" t="t" r="r" b="b"/>
              <a:pathLst>
                <a:path w="40585" h="50166" extrusionOk="0">
                  <a:moveTo>
                    <a:pt x="25170" y="5683"/>
                  </a:moveTo>
                  <a:lnTo>
                    <a:pt x="25170" y="5683"/>
                  </a:lnTo>
                  <a:cubicBezTo>
                    <a:pt x="24503" y="6790"/>
                    <a:pt x="23980" y="7981"/>
                    <a:pt x="23515" y="9183"/>
                  </a:cubicBezTo>
                  <a:cubicBezTo>
                    <a:pt x="23539" y="8826"/>
                    <a:pt x="23587" y="8469"/>
                    <a:pt x="23622" y="8112"/>
                  </a:cubicBezTo>
                  <a:cubicBezTo>
                    <a:pt x="23646" y="7838"/>
                    <a:pt x="23527" y="7647"/>
                    <a:pt x="23349" y="7516"/>
                  </a:cubicBezTo>
                  <a:cubicBezTo>
                    <a:pt x="23944" y="6873"/>
                    <a:pt x="24551" y="6266"/>
                    <a:pt x="25170" y="5683"/>
                  </a:cubicBezTo>
                  <a:close/>
                  <a:moveTo>
                    <a:pt x="19491" y="12386"/>
                  </a:moveTo>
                  <a:lnTo>
                    <a:pt x="19491" y="12386"/>
                  </a:lnTo>
                  <a:cubicBezTo>
                    <a:pt x="18503" y="14529"/>
                    <a:pt x="17669" y="16756"/>
                    <a:pt x="17038" y="19018"/>
                  </a:cubicBezTo>
                  <a:cubicBezTo>
                    <a:pt x="16979" y="18887"/>
                    <a:pt x="16860" y="18792"/>
                    <a:pt x="16729" y="18780"/>
                  </a:cubicBezTo>
                  <a:cubicBezTo>
                    <a:pt x="16741" y="18661"/>
                    <a:pt x="16741" y="18530"/>
                    <a:pt x="16753" y="18411"/>
                  </a:cubicBezTo>
                  <a:cubicBezTo>
                    <a:pt x="16788" y="18101"/>
                    <a:pt x="16622" y="17863"/>
                    <a:pt x="16395" y="17708"/>
                  </a:cubicBezTo>
                  <a:cubicBezTo>
                    <a:pt x="17312" y="15863"/>
                    <a:pt x="18348" y="14077"/>
                    <a:pt x="19491" y="12386"/>
                  </a:cubicBezTo>
                  <a:close/>
                  <a:moveTo>
                    <a:pt x="21503" y="16113"/>
                  </a:moveTo>
                  <a:cubicBezTo>
                    <a:pt x="21455" y="19030"/>
                    <a:pt x="21598" y="21970"/>
                    <a:pt x="22087" y="24780"/>
                  </a:cubicBezTo>
                  <a:cubicBezTo>
                    <a:pt x="22027" y="24780"/>
                    <a:pt x="21944" y="24792"/>
                    <a:pt x="21896" y="24792"/>
                  </a:cubicBezTo>
                  <a:cubicBezTo>
                    <a:pt x="21301" y="23316"/>
                    <a:pt x="20801" y="21792"/>
                    <a:pt x="20408" y="20208"/>
                  </a:cubicBezTo>
                  <a:cubicBezTo>
                    <a:pt x="20741" y="18851"/>
                    <a:pt x="21110" y="17482"/>
                    <a:pt x="21503" y="16113"/>
                  </a:cubicBezTo>
                  <a:close/>
                  <a:moveTo>
                    <a:pt x="20027" y="21875"/>
                  </a:moveTo>
                  <a:cubicBezTo>
                    <a:pt x="20289" y="22923"/>
                    <a:pt x="20598" y="23935"/>
                    <a:pt x="20932" y="24923"/>
                  </a:cubicBezTo>
                  <a:cubicBezTo>
                    <a:pt x="20408" y="25030"/>
                    <a:pt x="19884" y="25197"/>
                    <a:pt x="19360" y="25423"/>
                  </a:cubicBezTo>
                  <a:cubicBezTo>
                    <a:pt x="19527" y="24245"/>
                    <a:pt x="19765" y="23054"/>
                    <a:pt x="20027" y="21875"/>
                  </a:cubicBezTo>
                  <a:close/>
                  <a:moveTo>
                    <a:pt x="21205" y="11398"/>
                  </a:moveTo>
                  <a:lnTo>
                    <a:pt x="21205" y="11398"/>
                  </a:lnTo>
                  <a:cubicBezTo>
                    <a:pt x="19848" y="16553"/>
                    <a:pt x="18288" y="21506"/>
                    <a:pt x="17765" y="26340"/>
                  </a:cubicBezTo>
                  <a:cubicBezTo>
                    <a:pt x="17645" y="26435"/>
                    <a:pt x="17538" y="26531"/>
                    <a:pt x="17443" y="26626"/>
                  </a:cubicBezTo>
                  <a:cubicBezTo>
                    <a:pt x="17479" y="21482"/>
                    <a:pt x="19050" y="16208"/>
                    <a:pt x="21205" y="11398"/>
                  </a:cubicBezTo>
                  <a:close/>
                  <a:moveTo>
                    <a:pt x="14752" y="23292"/>
                  </a:moveTo>
                  <a:cubicBezTo>
                    <a:pt x="14681" y="24983"/>
                    <a:pt x="14717" y="26697"/>
                    <a:pt x="14836" y="28364"/>
                  </a:cubicBezTo>
                  <a:cubicBezTo>
                    <a:pt x="14800" y="28281"/>
                    <a:pt x="14764" y="28197"/>
                    <a:pt x="14717" y="28102"/>
                  </a:cubicBezTo>
                  <a:cubicBezTo>
                    <a:pt x="14653" y="27944"/>
                    <a:pt x="14505" y="27860"/>
                    <a:pt x="14356" y="27860"/>
                  </a:cubicBezTo>
                  <a:cubicBezTo>
                    <a:pt x="14337" y="27860"/>
                    <a:pt x="14318" y="27861"/>
                    <a:pt x="14300" y="27864"/>
                  </a:cubicBezTo>
                  <a:cubicBezTo>
                    <a:pt x="14133" y="26531"/>
                    <a:pt x="14216" y="25185"/>
                    <a:pt x="14562" y="23840"/>
                  </a:cubicBezTo>
                  <a:cubicBezTo>
                    <a:pt x="14633" y="23661"/>
                    <a:pt x="14681" y="23471"/>
                    <a:pt x="14752" y="23292"/>
                  </a:cubicBezTo>
                  <a:close/>
                  <a:moveTo>
                    <a:pt x="21551" y="26566"/>
                  </a:moveTo>
                  <a:cubicBezTo>
                    <a:pt x="21670" y="26876"/>
                    <a:pt x="21813" y="27185"/>
                    <a:pt x="21932" y="27507"/>
                  </a:cubicBezTo>
                  <a:cubicBezTo>
                    <a:pt x="20836" y="27638"/>
                    <a:pt x="19884" y="28126"/>
                    <a:pt x="19229" y="29138"/>
                  </a:cubicBezTo>
                  <a:cubicBezTo>
                    <a:pt x="19705" y="27638"/>
                    <a:pt x="20479" y="26792"/>
                    <a:pt x="21551" y="26566"/>
                  </a:cubicBezTo>
                  <a:close/>
                  <a:moveTo>
                    <a:pt x="25897" y="25507"/>
                  </a:moveTo>
                  <a:lnTo>
                    <a:pt x="25897" y="25507"/>
                  </a:lnTo>
                  <a:cubicBezTo>
                    <a:pt x="29123" y="25911"/>
                    <a:pt x="32112" y="27483"/>
                    <a:pt x="34171" y="29793"/>
                  </a:cubicBezTo>
                  <a:cubicBezTo>
                    <a:pt x="33826" y="29555"/>
                    <a:pt x="33469" y="29364"/>
                    <a:pt x="33100" y="29233"/>
                  </a:cubicBezTo>
                  <a:cubicBezTo>
                    <a:pt x="33040" y="29209"/>
                    <a:pt x="32993" y="29198"/>
                    <a:pt x="32933" y="29198"/>
                  </a:cubicBezTo>
                  <a:cubicBezTo>
                    <a:pt x="31695" y="28364"/>
                    <a:pt x="30326" y="27721"/>
                    <a:pt x="28945" y="27340"/>
                  </a:cubicBezTo>
                  <a:cubicBezTo>
                    <a:pt x="27992" y="26578"/>
                    <a:pt x="26968" y="25959"/>
                    <a:pt x="25897" y="25507"/>
                  </a:cubicBezTo>
                  <a:close/>
                  <a:moveTo>
                    <a:pt x="28825" y="29364"/>
                  </a:moveTo>
                  <a:cubicBezTo>
                    <a:pt x="29552" y="30019"/>
                    <a:pt x="30302" y="30864"/>
                    <a:pt x="30945" y="31817"/>
                  </a:cubicBezTo>
                  <a:cubicBezTo>
                    <a:pt x="30076" y="30936"/>
                    <a:pt x="29123" y="30150"/>
                    <a:pt x="28123" y="29495"/>
                  </a:cubicBezTo>
                  <a:cubicBezTo>
                    <a:pt x="28349" y="29436"/>
                    <a:pt x="28587" y="29388"/>
                    <a:pt x="28825" y="29364"/>
                  </a:cubicBezTo>
                  <a:close/>
                  <a:moveTo>
                    <a:pt x="28123" y="31019"/>
                  </a:moveTo>
                  <a:lnTo>
                    <a:pt x="28123" y="31019"/>
                  </a:lnTo>
                  <a:cubicBezTo>
                    <a:pt x="28540" y="31329"/>
                    <a:pt x="28933" y="31686"/>
                    <a:pt x="29302" y="32115"/>
                  </a:cubicBezTo>
                  <a:cubicBezTo>
                    <a:pt x="30635" y="33400"/>
                    <a:pt x="31659" y="34889"/>
                    <a:pt x="32350" y="36567"/>
                  </a:cubicBezTo>
                  <a:cubicBezTo>
                    <a:pt x="31076" y="34615"/>
                    <a:pt x="29659" y="32805"/>
                    <a:pt x="28123" y="31019"/>
                  </a:cubicBezTo>
                  <a:close/>
                  <a:moveTo>
                    <a:pt x="26611" y="30138"/>
                  </a:moveTo>
                  <a:cubicBezTo>
                    <a:pt x="26718" y="30186"/>
                    <a:pt x="26813" y="30221"/>
                    <a:pt x="26909" y="30269"/>
                  </a:cubicBezTo>
                  <a:cubicBezTo>
                    <a:pt x="26670" y="30448"/>
                    <a:pt x="26539" y="30805"/>
                    <a:pt x="26789" y="31103"/>
                  </a:cubicBezTo>
                  <a:cubicBezTo>
                    <a:pt x="28397" y="33055"/>
                    <a:pt x="29778" y="35043"/>
                    <a:pt x="31076" y="37151"/>
                  </a:cubicBezTo>
                  <a:cubicBezTo>
                    <a:pt x="30790" y="36948"/>
                    <a:pt x="30528" y="36758"/>
                    <a:pt x="30254" y="36556"/>
                  </a:cubicBezTo>
                  <a:cubicBezTo>
                    <a:pt x="29218" y="34210"/>
                    <a:pt x="27468" y="31888"/>
                    <a:pt x="25706" y="30793"/>
                  </a:cubicBezTo>
                  <a:cubicBezTo>
                    <a:pt x="25980" y="30543"/>
                    <a:pt x="26301" y="30329"/>
                    <a:pt x="26611" y="30138"/>
                  </a:cubicBezTo>
                  <a:close/>
                  <a:moveTo>
                    <a:pt x="20682" y="30864"/>
                  </a:moveTo>
                  <a:lnTo>
                    <a:pt x="20682" y="30864"/>
                  </a:lnTo>
                  <a:cubicBezTo>
                    <a:pt x="20503" y="31567"/>
                    <a:pt x="20432" y="32365"/>
                    <a:pt x="20467" y="33293"/>
                  </a:cubicBezTo>
                  <a:cubicBezTo>
                    <a:pt x="20539" y="34686"/>
                    <a:pt x="21146" y="36294"/>
                    <a:pt x="22075" y="37818"/>
                  </a:cubicBezTo>
                  <a:cubicBezTo>
                    <a:pt x="21622" y="37449"/>
                    <a:pt x="21194" y="37056"/>
                    <a:pt x="20789" y="36663"/>
                  </a:cubicBezTo>
                  <a:cubicBezTo>
                    <a:pt x="19908" y="34984"/>
                    <a:pt x="19646" y="33174"/>
                    <a:pt x="20003" y="31222"/>
                  </a:cubicBezTo>
                  <a:cubicBezTo>
                    <a:pt x="20241" y="31091"/>
                    <a:pt x="20467" y="30983"/>
                    <a:pt x="20682" y="30864"/>
                  </a:cubicBezTo>
                  <a:close/>
                  <a:moveTo>
                    <a:pt x="31326" y="29710"/>
                  </a:moveTo>
                  <a:lnTo>
                    <a:pt x="31326" y="29710"/>
                  </a:lnTo>
                  <a:cubicBezTo>
                    <a:pt x="31731" y="29888"/>
                    <a:pt x="32112" y="30126"/>
                    <a:pt x="32504" y="30400"/>
                  </a:cubicBezTo>
                  <a:cubicBezTo>
                    <a:pt x="33338" y="31865"/>
                    <a:pt x="35422" y="36056"/>
                    <a:pt x="35267" y="38889"/>
                  </a:cubicBezTo>
                  <a:cubicBezTo>
                    <a:pt x="35029" y="38996"/>
                    <a:pt x="34743" y="39115"/>
                    <a:pt x="34433" y="39258"/>
                  </a:cubicBezTo>
                  <a:cubicBezTo>
                    <a:pt x="34469" y="38973"/>
                    <a:pt x="34493" y="38699"/>
                    <a:pt x="34493" y="38377"/>
                  </a:cubicBezTo>
                  <a:cubicBezTo>
                    <a:pt x="34481" y="38103"/>
                    <a:pt x="34433" y="37806"/>
                    <a:pt x="34374" y="37508"/>
                  </a:cubicBezTo>
                  <a:cubicBezTo>
                    <a:pt x="34350" y="34829"/>
                    <a:pt x="33159" y="32007"/>
                    <a:pt x="31326" y="29710"/>
                  </a:cubicBezTo>
                  <a:close/>
                  <a:moveTo>
                    <a:pt x="24158" y="33984"/>
                  </a:moveTo>
                  <a:lnTo>
                    <a:pt x="24158" y="33984"/>
                  </a:lnTo>
                  <a:cubicBezTo>
                    <a:pt x="25170" y="36103"/>
                    <a:pt x="26563" y="38008"/>
                    <a:pt x="28290" y="39532"/>
                  </a:cubicBezTo>
                  <a:cubicBezTo>
                    <a:pt x="28421" y="39782"/>
                    <a:pt x="28575" y="40044"/>
                    <a:pt x="28718" y="40306"/>
                  </a:cubicBezTo>
                  <a:cubicBezTo>
                    <a:pt x="27742" y="39413"/>
                    <a:pt x="26801" y="38484"/>
                    <a:pt x="25920" y="37484"/>
                  </a:cubicBezTo>
                  <a:cubicBezTo>
                    <a:pt x="23837" y="36258"/>
                    <a:pt x="23277" y="35079"/>
                    <a:pt x="24158" y="33984"/>
                  </a:cubicBezTo>
                  <a:close/>
                  <a:moveTo>
                    <a:pt x="23622" y="36937"/>
                  </a:moveTo>
                  <a:cubicBezTo>
                    <a:pt x="24813" y="38234"/>
                    <a:pt x="26135" y="39425"/>
                    <a:pt x="26909" y="40330"/>
                  </a:cubicBezTo>
                  <a:cubicBezTo>
                    <a:pt x="26468" y="40139"/>
                    <a:pt x="26075" y="39830"/>
                    <a:pt x="25682" y="39365"/>
                  </a:cubicBezTo>
                  <a:cubicBezTo>
                    <a:pt x="24611" y="38699"/>
                    <a:pt x="23956" y="37841"/>
                    <a:pt x="23622" y="36937"/>
                  </a:cubicBezTo>
                  <a:close/>
                  <a:moveTo>
                    <a:pt x="13883" y="30805"/>
                  </a:moveTo>
                  <a:cubicBezTo>
                    <a:pt x="14455" y="32472"/>
                    <a:pt x="15312" y="34127"/>
                    <a:pt x="16348" y="35698"/>
                  </a:cubicBezTo>
                  <a:cubicBezTo>
                    <a:pt x="17086" y="37615"/>
                    <a:pt x="18098" y="39425"/>
                    <a:pt x="19527" y="41020"/>
                  </a:cubicBezTo>
                  <a:cubicBezTo>
                    <a:pt x="18074" y="40235"/>
                    <a:pt x="16764" y="39246"/>
                    <a:pt x="15740" y="37853"/>
                  </a:cubicBezTo>
                  <a:cubicBezTo>
                    <a:pt x="14693" y="36472"/>
                    <a:pt x="13931" y="35043"/>
                    <a:pt x="13812" y="33258"/>
                  </a:cubicBezTo>
                  <a:cubicBezTo>
                    <a:pt x="13764" y="32722"/>
                    <a:pt x="13740" y="31567"/>
                    <a:pt x="13883" y="30805"/>
                  </a:cubicBezTo>
                  <a:close/>
                  <a:moveTo>
                    <a:pt x="23956" y="42140"/>
                  </a:moveTo>
                  <a:lnTo>
                    <a:pt x="23956" y="42140"/>
                  </a:lnTo>
                  <a:cubicBezTo>
                    <a:pt x="25051" y="42961"/>
                    <a:pt x="26206" y="43604"/>
                    <a:pt x="27337" y="43961"/>
                  </a:cubicBezTo>
                  <a:cubicBezTo>
                    <a:pt x="27170" y="44080"/>
                    <a:pt x="26992" y="44164"/>
                    <a:pt x="26813" y="44259"/>
                  </a:cubicBezTo>
                  <a:cubicBezTo>
                    <a:pt x="25789" y="43783"/>
                    <a:pt x="24813" y="42973"/>
                    <a:pt x="23956" y="42140"/>
                  </a:cubicBezTo>
                  <a:close/>
                  <a:moveTo>
                    <a:pt x="15848" y="39925"/>
                  </a:moveTo>
                  <a:lnTo>
                    <a:pt x="15848" y="39925"/>
                  </a:lnTo>
                  <a:cubicBezTo>
                    <a:pt x="18110" y="41997"/>
                    <a:pt x="21122" y="43545"/>
                    <a:pt x="23920" y="44330"/>
                  </a:cubicBezTo>
                  <a:cubicBezTo>
                    <a:pt x="23932" y="44342"/>
                    <a:pt x="23950" y="44342"/>
                    <a:pt x="23968" y="44342"/>
                  </a:cubicBezTo>
                  <a:cubicBezTo>
                    <a:pt x="23986" y="44342"/>
                    <a:pt x="24003" y="44342"/>
                    <a:pt x="24015" y="44354"/>
                  </a:cubicBezTo>
                  <a:lnTo>
                    <a:pt x="24420" y="44664"/>
                  </a:lnTo>
                  <a:cubicBezTo>
                    <a:pt x="24230" y="44652"/>
                    <a:pt x="24015" y="44628"/>
                    <a:pt x="23825" y="44592"/>
                  </a:cubicBezTo>
                  <a:cubicBezTo>
                    <a:pt x="20420" y="44390"/>
                    <a:pt x="17681" y="42533"/>
                    <a:pt x="15848" y="39925"/>
                  </a:cubicBezTo>
                  <a:close/>
                  <a:moveTo>
                    <a:pt x="31576" y="43533"/>
                  </a:moveTo>
                  <a:cubicBezTo>
                    <a:pt x="31981" y="43759"/>
                    <a:pt x="32433" y="43914"/>
                    <a:pt x="32909" y="43973"/>
                  </a:cubicBezTo>
                  <a:cubicBezTo>
                    <a:pt x="32065" y="44522"/>
                    <a:pt x="31033" y="44846"/>
                    <a:pt x="29780" y="44846"/>
                  </a:cubicBezTo>
                  <a:cubicBezTo>
                    <a:pt x="29621" y="44846"/>
                    <a:pt x="29457" y="44841"/>
                    <a:pt x="29290" y="44830"/>
                  </a:cubicBezTo>
                  <a:cubicBezTo>
                    <a:pt x="29718" y="44604"/>
                    <a:pt x="30135" y="44330"/>
                    <a:pt x="30552" y="44033"/>
                  </a:cubicBezTo>
                  <a:cubicBezTo>
                    <a:pt x="30909" y="43914"/>
                    <a:pt x="31254" y="43759"/>
                    <a:pt x="31576" y="43533"/>
                  </a:cubicBezTo>
                  <a:close/>
                  <a:moveTo>
                    <a:pt x="21039" y="45759"/>
                  </a:moveTo>
                  <a:lnTo>
                    <a:pt x="21039" y="45759"/>
                  </a:lnTo>
                  <a:cubicBezTo>
                    <a:pt x="21998" y="46017"/>
                    <a:pt x="22982" y="46150"/>
                    <a:pt x="23968" y="46150"/>
                  </a:cubicBezTo>
                  <a:cubicBezTo>
                    <a:pt x="24757" y="46150"/>
                    <a:pt x="25547" y="46065"/>
                    <a:pt x="26325" y="45890"/>
                  </a:cubicBezTo>
                  <a:cubicBezTo>
                    <a:pt x="27063" y="46307"/>
                    <a:pt x="27849" y="46676"/>
                    <a:pt x="28623" y="46890"/>
                  </a:cubicBezTo>
                  <a:cubicBezTo>
                    <a:pt x="27936" y="47022"/>
                    <a:pt x="27235" y="47087"/>
                    <a:pt x="26528" y="47087"/>
                  </a:cubicBezTo>
                  <a:cubicBezTo>
                    <a:pt x="24676" y="47087"/>
                    <a:pt x="22788" y="46638"/>
                    <a:pt x="21039" y="45759"/>
                  </a:cubicBezTo>
                  <a:close/>
                  <a:moveTo>
                    <a:pt x="29377" y="0"/>
                  </a:moveTo>
                  <a:cubicBezTo>
                    <a:pt x="29260" y="0"/>
                    <a:pt x="29135" y="24"/>
                    <a:pt x="29004" y="75"/>
                  </a:cubicBezTo>
                  <a:cubicBezTo>
                    <a:pt x="12454" y="6397"/>
                    <a:pt x="0" y="43259"/>
                    <a:pt x="22860" y="49676"/>
                  </a:cubicBezTo>
                  <a:cubicBezTo>
                    <a:pt x="24041" y="50009"/>
                    <a:pt x="25216" y="50166"/>
                    <a:pt x="26363" y="50166"/>
                  </a:cubicBezTo>
                  <a:cubicBezTo>
                    <a:pt x="32982" y="50166"/>
                    <a:pt x="38707" y="44944"/>
                    <a:pt x="39529" y="38044"/>
                  </a:cubicBezTo>
                  <a:cubicBezTo>
                    <a:pt x="40584" y="29154"/>
                    <a:pt x="32601" y="22601"/>
                    <a:pt x="24283" y="22601"/>
                  </a:cubicBezTo>
                  <a:cubicBezTo>
                    <a:pt x="24245" y="22601"/>
                    <a:pt x="24208" y="22601"/>
                    <a:pt x="24170" y="22601"/>
                  </a:cubicBezTo>
                  <a:cubicBezTo>
                    <a:pt x="23611" y="15255"/>
                    <a:pt x="25920" y="9600"/>
                    <a:pt x="29790" y="3254"/>
                  </a:cubicBezTo>
                  <a:cubicBezTo>
                    <a:pt x="30040" y="2837"/>
                    <a:pt x="29968" y="2420"/>
                    <a:pt x="29742" y="2111"/>
                  </a:cubicBezTo>
                  <a:cubicBezTo>
                    <a:pt x="29778" y="2099"/>
                    <a:pt x="29814" y="2063"/>
                    <a:pt x="29837" y="2051"/>
                  </a:cubicBezTo>
                  <a:cubicBezTo>
                    <a:pt x="30727" y="1511"/>
                    <a:pt x="30317" y="0"/>
                    <a:pt x="293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查看源图像">
            <a:extLst>
              <a:ext uri="{FF2B5EF4-FFF2-40B4-BE49-F238E27FC236}">
                <a16:creationId xmlns:a16="http://schemas.microsoft.com/office/drawing/2014/main" id="{4358C9FD-7943-9B03-4C61-03526C659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8534"/>
            <a:ext cx="9144000" cy="462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0BE06E1-4948-2F71-AB85-7FBEC9DF0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44894" y="1009196"/>
            <a:ext cx="6399106" cy="1693598"/>
          </a:xfrm>
        </p:spPr>
        <p:txBody>
          <a:bodyPr/>
          <a:lstStyle/>
          <a:p>
            <a:pPr marL="177800" indent="0">
              <a:buNone/>
            </a:pPr>
            <a:r>
              <a:rPr lang="en-US" altLang="zh-CN" sz="2000" dirty="0"/>
              <a:t>Alone the way there are clusters of lush green trees,</a:t>
            </a:r>
          </a:p>
          <a:p>
            <a:pPr marL="177800" indent="0">
              <a:buNone/>
            </a:pPr>
            <a:r>
              <a:rPr lang="en-US" altLang="zh-CN" sz="2000" dirty="0"/>
              <a:t>Once outside the town,</a:t>
            </a:r>
          </a:p>
          <a:p>
            <a:pPr marL="177800" indent="0">
              <a:buNone/>
            </a:pPr>
            <a:r>
              <a:rPr lang="en-US" altLang="zh-CN" sz="2000" dirty="0"/>
              <a:t>There stretch blue mountains on one side.</a:t>
            </a:r>
          </a:p>
          <a:p>
            <a:pPr marL="177800" indent="0">
              <a:buNone/>
            </a:pPr>
            <a:endParaRPr lang="en-US" altLang="zh-CN" sz="2000" dirty="0"/>
          </a:p>
          <a:p>
            <a:pPr marL="177800" indent="0" algn="r">
              <a:buNone/>
            </a:pPr>
            <a:r>
              <a:rPr lang="en-US" altLang="zh-CN" sz="2000" dirty="0"/>
              <a:t>--</a:t>
            </a:r>
            <a:r>
              <a:rPr lang="en-US" altLang="zh-CN" sz="2000" i="1" dirty="0"/>
              <a:t>Passing By An Old Friend's Farm</a:t>
            </a:r>
          </a:p>
        </p:txBody>
      </p:sp>
      <p:sp>
        <p:nvSpPr>
          <p:cNvPr id="8673" name="Google Shape;479;p31">
            <a:extLst>
              <a:ext uri="{FF2B5EF4-FFF2-40B4-BE49-F238E27FC236}">
                <a16:creationId xmlns:a16="http://schemas.microsoft.com/office/drawing/2014/main" id="{691B3DB9-F808-13D1-DB6E-4DAD497E82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41801" y="56625"/>
            <a:ext cx="7116091" cy="62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 Beauty of Nature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3675394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DAB96CDE-228D-D80F-149A-D1F84BC257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081" b="25707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CD0568B-9E24-E5E4-612F-117F07F75CA4}"/>
              </a:ext>
            </a:extLst>
          </p:cNvPr>
          <p:cNvSpPr txBox="1"/>
          <p:nvPr/>
        </p:nvSpPr>
        <p:spPr>
          <a:xfrm>
            <a:off x="271708" y="130628"/>
            <a:ext cx="8929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accent5">
                    <a:lumMod val="25000"/>
                  </a:schemeClr>
                </a:solidFill>
                <a:latin typeface="Merriweather"/>
                <a:sym typeface="Merriweather"/>
              </a:rPr>
              <a:t>“All words of scenery is the words of emotion”</a:t>
            </a:r>
            <a:endParaRPr lang="zh-CN" altLang="en-US" sz="2800" b="1" dirty="0">
              <a:solidFill>
                <a:schemeClr val="accent5">
                  <a:lumMod val="25000"/>
                </a:schemeClr>
              </a:solidFill>
              <a:latin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30215495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/>
          <p:nvPr/>
        </p:nvSpPr>
        <p:spPr>
          <a:xfrm rot="537707">
            <a:off x="590537" y="1612530"/>
            <a:ext cx="3725197" cy="3082255"/>
          </a:xfrm>
          <a:custGeom>
            <a:avLst/>
            <a:gdLst/>
            <a:ahLst/>
            <a:cxnLst/>
            <a:rect l="l" t="t" r="r" b="b"/>
            <a:pathLst>
              <a:path w="118006" h="97639" extrusionOk="0">
                <a:moveTo>
                  <a:pt x="18955" y="8403"/>
                </a:moveTo>
                <a:lnTo>
                  <a:pt x="18991" y="8451"/>
                </a:lnTo>
                <a:cubicBezTo>
                  <a:pt x="18931" y="8689"/>
                  <a:pt x="18872" y="8927"/>
                  <a:pt x="18836" y="9142"/>
                </a:cubicBezTo>
                <a:cubicBezTo>
                  <a:pt x="18193" y="10320"/>
                  <a:pt x="17562" y="11499"/>
                  <a:pt x="16955" y="12678"/>
                </a:cubicBezTo>
                <a:cubicBezTo>
                  <a:pt x="17384" y="11082"/>
                  <a:pt x="18003" y="9082"/>
                  <a:pt x="18550" y="8523"/>
                </a:cubicBezTo>
                <a:cubicBezTo>
                  <a:pt x="18681" y="8487"/>
                  <a:pt x="18812" y="8451"/>
                  <a:pt x="18955" y="8403"/>
                </a:cubicBezTo>
                <a:close/>
                <a:moveTo>
                  <a:pt x="18455" y="10809"/>
                </a:moveTo>
                <a:lnTo>
                  <a:pt x="18455" y="10809"/>
                </a:lnTo>
                <a:cubicBezTo>
                  <a:pt x="18336" y="11356"/>
                  <a:pt x="18205" y="11904"/>
                  <a:pt x="18086" y="12452"/>
                </a:cubicBezTo>
                <a:cubicBezTo>
                  <a:pt x="17503" y="13368"/>
                  <a:pt x="16895" y="14285"/>
                  <a:pt x="16336" y="15202"/>
                </a:cubicBezTo>
                <a:cubicBezTo>
                  <a:pt x="16360" y="15035"/>
                  <a:pt x="16407" y="14880"/>
                  <a:pt x="16431" y="14714"/>
                </a:cubicBezTo>
                <a:cubicBezTo>
                  <a:pt x="16467" y="14583"/>
                  <a:pt x="16574" y="14166"/>
                  <a:pt x="16705" y="13607"/>
                </a:cubicBezTo>
                <a:cubicBezTo>
                  <a:pt x="16753" y="13607"/>
                  <a:pt x="16776" y="13595"/>
                  <a:pt x="16812" y="13547"/>
                </a:cubicBezTo>
                <a:cubicBezTo>
                  <a:pt x="17372" y="12642"/>
                  <a:pt x="17919" y="11737"/>
                  <a:pt x="18455" y="10809"/>
                </a:cubicBezTo>
                <a:close/>
                <a:moveTo>
                  <a:pt x="16110" y="13154"/>
                </a:moveTo>
                <a:lnTo>
                  <a:pt x="16110" y="13154"/>
                </a:lnTo>
                <a:cubicBezTo>
                  <a:pt x="16014" y="13702"/>
                  <a:pt x="15955" y="14166"/>
                  <a:pt x="15872" y="14499"/>
                </a:cubicBezTo>
                <a:cubicBezTo>
                  <a:pt x="15502" y="16023"/>
                  <a:pt x="15121" y="17559"/>
                  <a:pt x="14740" y="19071"/>
                </a:cubicBezTo>
                <a:cubicBezTo>
                  <a:pt x="14654" y="18985"/>
                  <a:pt x="14531" y="18935"/>
                  <a:pt x="14413" y="18935"/>
                </a:cubicBezTo>
                <a:cubicBezTo>
                  <a:pt x="14352" y="18935"/>
                  <a:pt x="14293" y="18948"/>
                  <a:pt x="14240" y="18976"/>
                </a:cubicBezTo>
                <a:cubicBezTo>
                  <a:pt x="14621" y="17714"/>
                  <a:pt x="15002" y="16452"/>
                  <a:pt x="15371" y="15178"/>
                </a:cubicBezTo>
                <a:cubicBezTo>
                  <a:pt x="15645" y="15083"/>
                  <a:pt x="15764" y="14714"/>
                  <a:pt x="15717" y="14023"/>
                </a:cubicBezTo>
                <a:cubicBezTo>
                  <a:pt x="15741" y="13964"/>
                  <a:pt x="15752" y="13904"/>
                  <a:pt x="15776" y="13845"/>
                </a:cubicBezTo>
                <a:cubicBezTo>
                  <a:pt x="15895" y="13642"/>
                  <a:pt x="16002" y="13404"/>
                  <a:pt x="16110" y="13154"/>
                </a:cubicBezTo>
                <a:close/>
                <a:moveTo>
                  <a:pt x="17741" y="14059"/>
                </a:moveTo>
                <a:lnTo>
                  <a:pt x="17741" y="14059"/>
                </a:lnTo>
                <a:cubicBezTo>
                  <a:pt x="17681" y="14309"/>
                  <a:pt x="17622" y="14583"/>
                  <a:pt x="17562" y="14845"/>
                </a:cubicBezTo>
                <a:cubicBezTo>
                  <a:pt x="17538" y="14880"/>
                  <a:pt x="17526" y="14892"/>
                  <a:pt x="17503" y="14940"/>
                </a:cubicBezTo>
                <a:cubicBezTo>
                  <a:pt x="16931" y="16404"/>
                  <a:pt x="16169" y="17750"/>
                  <a:pt x="15371" y="19071"/>
                </a:cubicBezTo>
                <a:cubicBezTo>
                  <a:pt x="15586" y="18250"/>
                  <a:pt x="15776" y="17417"/>
                  <a:pt x="15991" y="16595"/>
                </a:cubicBezTo>
                <a:cubicBezTo>
                  <a:pt x="16610" y="15785"/>
                  <a:pt x="17193" y="14940"/>
                  <a:pt x="17741" y="14059"/>
                </a:cubicBezTo>
                <a:close/>
                <a:moveTo>
                  <a:pt x="16407" y="20453"/>
                </a:moveTo>
                <a:lnTo>
                  <a:pt x="16407" y="20453"/>
                </a:lnTo>
                <a:cubicBezTo>
                  <a:pt x="16395" y="20500"/>
                  <a:pt x="16372" y="20536"/>
                  <a:pt x="16372" y="20560"/>
                </a:cubicBezTo>
                <a:lnTo>
                  <a:pt x="16348" y="20560"/>
                </a:lnTo>
                <a:cubicBezTo>
                  <a:pt x="16360" y="20536"/>
                  <a:pt x="16372" y="20488"/>
                  <a:pt x="16407" y="20453"/>
                </a:cubicBezTo>
                <a:close/>
                <a:moveTo>
                  <a:pt x="17134" y="16988"/>
                </a:moveTo>
                <a:lnTo>
                  <a:pt x="16907" y="18059"/>
                </a:lnTo>
                <a:cubicBezTo>
                  <a:pt x="16229" y="19548"/>
                  <a:pt x="15360" y="20917"/>
                  <a:pt x="14574" y="22346"/>
                </a:cubicBezTo>
                <a:cubicBezTo>
                  <a:pt x="14633" y="22096"/>
                  <a:pt x="14705" y="21822"/>
                  <a:pt x="14764" y="21572"/>
                </a:cubicBezTo>
                <a:cubicBezTo>
                  <a:pt x="14871" y="21143"/>
                  <a:pt x="14979" y="20691"/>
                  <a:pt x="15098" y="20262"/>
                </a:cubicBezTo>
                <a:cubicBezTo>
                  <a:pt x="15919" y="19274"/>
                  <a:pt x="16574" y="18155"/>
                  <a:pt x="17134" y="16988"/>
                </a:cubicBezTo>
                <a:close/>
                <a:moveTo>
                  <a:pt x="15586" y="21917"/>
                </a:moveTo>
                <a:lnTo>
                  <a:pt x="15586" y="21917"/>
                </a:lnTo>
                <a:cubicBezTo>
                  <a:pt x="14919" y="23251"/>
                  <a:pt x="14217" y="24608"/>
                  <a:pt x="13669" y="26001"/>
                </a:cubicBezTo>
                <a:lnTo>
                  <a:pt x="14240" y="23643"/>
                </a:lnTo>
                <a:cubicBezTo>
                  <a:pt x="14288" y="23643"/>
                  <a:pt x="14348" y="23608"/>
                  <a:pt x="14383" y="23572"/>
                </a:cubicBezTo>
                <a:cubicBezTo>
                  <a:pt x="14824" y="23072"/>
                  <a:pt x="15217" y="22512"/>
                  <a:pt x="15586" y="21917"/>
                </a:cubicBezTo>
                <a:close/>
                <a:moveTo>
                  <a:pt x="12719" y="27351"/>
                </a:moveTo>
                <a:lnTo>
                  <a:pt x="12719" y="27351"/>
                </a:lnTo>
                <a:cubicBezTo>
                  <a:pt x="12654" y="27621"/>
                  <a:pt x="12587" y="27897"/>
                  <a:pt x="12526" y="28168"/>
                </a:cubicBezTo>
                <a:cubicBezTo>
                  <a:pt x="12502" y="28168"/>
                  <a:pt x="12502" y="28156"/>
                  <a:pt x="12490" y="28156"/>
                </a:cubicBezTo>
                <a:cubicBezTo>
                  <a:pt x="12570" y="27891"/>
                  <a:pt x="12649" y="27626"/>
                  <a:pt x="12719" y="27351"/>
                </a:cubicBezTo>
                <a:close/>
                <a:moveTo>
                  <a:pt x="15157" y="7737"/>
                </a:moveTo>
                <a:cubicBezTo>
                  <a:pt x="15169" y="7772"/>
                  <a:pt x="15169" y="7808"/>
                  <a:pt x="15205" y="7856"/>
                </a:cubicBezTo>
                <a:cubicBezTo>
                  <a:pt x="15574" y="8427"/>
                  <a:pt x="16514" y="8582"/>
                  <a:pt x="17169" y="8630"/>
                </a:cubicBezTo>
                <a:lnTo>
                  <a:pt x="17312" y="8630"/>
                </a:lnTo>
                <a:lnTo>
                  <a:pt x="17181" y="8844"/>
                </a:lnTo>
                <a:cubicBezTo>
                  <a:pt x="17113" y="8714"/>
                  <a:pt x="16961" y="8632"/>
                  <a:pt x="16818" y="8632"/>
                </a:cubicBezTo>
                <a:cubicBezTo>
                  <a:pt x="16686" y="8632"/>
                  <a:pt x="16560" y="8702"/>
                  <a:pt x="16514" y="8868"/>
                </a:cubicBezTo>
                <a:cubicBezTo>
                  <a:pt x="16419" y="9142"/>
                  <a:pt x="16348" y="9416"/>
                  <a:pt x="16253" y="9701"/>
                </a:cubicBezTo>
                <a:cubicBezTo>
                  <a:pt x="16133" y="9892"/>
                  <a:pt x="16038" y="10082"/>
                  <a:pt x="15919" y="10273"/>
                </a:cubicBezTo>
                <a:cubicBezTo>
                  <a:pt x="16014" y="9797"/>
                  <a:pt x="16110" y="9344"/>
                  <a:pt x="16217" y="8868"/>
                </a:cubicBezTo>
                <a:cubicBezTo>
                  <a:pt x="16241" y="8725"/>
                  <a:pt x="16122" y="8642"/>
                  <a:pt x="15991" y="8642"/>
                </a:cubicBezTo>
                <a:cubicBezTo>
                  <a:pt x="15945" y="8617"/>
                  <a:pt x="15892" y="8604"/>
                  <a:pt x="15839" y="8604"/>
                </a:cubicBezTo>
                <a:cubicBezTo>
                  <a:pt x="15740" y="8604"/>
                  <a:pt x="15645" y="8652"/>
                  <a:pt x="15621" y="8761"/>
                </a:cubicBezTo>
                <a:cubicBezTo>
                  <a:pt x="14693" y="11380"/>
                  <a:pt x="13895" y="13892"/>
                  <a:pt x="13574" y="16619"/>
                </a:cubicBezTo>
                <a:cubicBezTo>
                  <a:pt x="12621" y="19322"/>
                  <a:pt x="11871" y="22084"/>
                  <a:pt x="11311" y="24894"/>
                </a:cubicBezTo>
                <a:cubicBezTo>
                  <a:pt x="11061" y="26013"/>
                  <a:pt x="10835" y="27156"/>
                  <a:pt x="10645" y="28287"/>
                </a:cubicBezTo>
                <a:cubicBezTo>
                  <a:pt x="10061" y="30335"/>
                  <a:pt x="9514" y="32406"/>
                  <a:pt x="8966" y="34478"/>
                </a:cubicBezTo>
                <a:cubicBezTo>
                  <a:pt x="8418" y="35657"/>
                  <a:pt x="7942" y="36847"/>
                  <a:pt x="7549" y="38050"/>
                </a:cubicBezTo>
                <a:cubicBezTo>
                  <a:pt x="7942" y="36562"/>
                  <a:pt x="8311" y="35085"/>
                  <a:pt x="8692" y="33597"/>
                </a:cubicBezTo>
                <a:cubicBezTo>
                  <a:pt x="10883" y="25060"/>
                  <a:pt x="13716" y="16440"/>
                  <a:pt x="15157" y="7737"/>
                </a:cubicBezTo>
                <a:close/>
                <a:moveTo>
                  <a:pt x="115253" y="45444"/>
                </a:moveTo>
                <a:lnTo>
                  <a:pt x="115396" y="45539"/>
                </a:lnTo>
                <a:cubicBezTo>
                  <a:pt x="115455" y="45575"/>
                  <a:pt x="115503" y="45610"/>
                  <a:pt x="115551" y="45658"/>
                </a:cubicBezTo>
                <a:cubicBezTo>
                  <a:pt x="115336" y="45980"/>
                  <a:pt x="115122" y="46325"/>
                  <a:pt x="114920" y="46682"/>
                </a:cubicBezTo>
                <a:cubicBezTo>
                  <a:pt x="115074" y="46253"/>
                  <a:pt x="115217" y="45837"/>
                  <a:pt x="115253" y="45444"/>
                </a:cubicBezTo>
                <a:close/>
                <a:moveTo>
                  <a:pt x="115872" y="45837"/>
                </a:moveTo>
                <a:cubicBezTo>
                  <a:pt x="116086" y="45980"/>
                  <a:pt x="116360" y="46111"/>
                  <a:pt x="116610" y="46194"/>
                </a:cubicBezTo>
                <a:cubicBezTo>
                  <a:pt x="116491" y="46408"/>
                  <a:pt x="116384" y="46622"/>
                  <a:pt x="116289" y="46849"/>
                </a:cubicBezTo>
                <a:cubicBezTo>
                  <a:pt x="116241" y="46825"/>
                  <a:pt x="116194" y="46801"/>
                  <a:pt x="116170" y="46789"/>
                </a:cubicBezTo>
                <a:cubicBezTo>
                  <a:pt x="116139" y="46772"/>
                  <a:pt x="116101" y="46764"/>
                  <a:pt x="116061" y="46764"/>
                </a:cubicBezTo>
                <a:cubicBezTo>
                  <a:pt x="115993" y="46764"/>
                  <a:pt x="115922" y="46787"/>
                  <a:pt x="115884" y="46825"/>
                </a:cubicBezTo>
                <a:cubicBezTo>
                  <a:pt x="115884" y="46611"/>
                  <a:pt x="115884" y="46372"/>
                  <a:pt x="115836" y="46158"/>
                </a:cubicBezTo>
                <a:cubicBezTo>
                  <a:pt x="115836" y="46134"/>
                  <a:pt x="115813" y="46111"/>
                  <a:pt x="115789" y="46087"/>
                </a:cubicBezTo>
                <a:cubicBezTo>
                  <a:pt x="115824" y="45991"/>
                  <a:pt x="115848" y="45920"/>
                  <a:pt x="115872" y="45837"/>
                </a:cubicBezTo>
                <a:close/>
                <a:moveTo>
                  <a:pt x="117491" y="46146"/>
                </a:moveTo>
                <a:lnTo>
                  <a:pt x="117003" y="46992"/>
                </a:lnTo>
                <a:cubicBezTo>
                  <a:pt x="117075" y="46742"/>
                  <a:pt x="117134" y="46492"/>
                  <a:pt x="117206" y="46253"/>
                </a:cubicBezTo>
                <a:cubicBezTo>
                  <a:pt x="117265" y="46218"/>
                  <a:pt x="117325" y="46218"/>
                  <a:pt x="117384" y="46206"/>
                </a:cubicBezTo>
                <a:cubicBezTo>
                  <a:pt x="117432" y="46194"/>
                  <a:pt x="117456" y="46170"/>
                  <a:pt x="117491" y="46146"/>
                </a:cubicBezTo>
                <a:close/>
                <a:moveTo>
                  <a:pt x="115988" y="47529"/>
                </a:moveTo>
                <a:lnTo>
                  <a:pt x="115988" y="47529"/>
                </a:lnTo>
                <a:cubicBezTo>
                  <a:pt x="115967" y="47542"/>
                  <a:pt x="115967" y="47575"/>
                  <a:pt x="115955" y="47587"/>
                </a:cubicBezTo>
                <a:cubicBezTo>
                  <a:pt x="115884" y="47658"/>
                  <a:pt x="115801" y="47765"/>
                  <a:pt x="115717" y="47837"/>
                </a:cubicBezTo>
                <a:cubicBezTo>
                  <a:pt x="115753" y="47742"/>
                  <a:pt x="115765" y="47646"/>
                  <a:pt x="115789" y="47539"/>
                </a:cubicBezTo>
                <a:cubicBezTo>
                  <a:pt x="115816" y="47556"/>
                  <a:pt x="115844" y="47565"/>
                  <a:pt x="115874" y="47565"/>
                </a:cubicBezTo>
                <a:cubicBezTo>
                  <a:pt x="115908" y="47565"/>
                  <a:pt x="115945" y="47553"/>
                  <a:pt x="115988" y="47529"/>
                </a:cubicBezTo>
                <a:close/>
                <a:moveTo>
                  <a:pt x="114027" y="48456"/>
                </a:moveTo>
                <a:lnTo>
                  <a:pt x="114027" y="48456"/>
                </a:lnTo>
                <a:cubicBezTo>
                  <a:pt x="113943" y="48635"/>
                  <a:pt x="113860" y="48789"/>
                  <a:pt x="113789" y="48968"/>
                </a:cubicBezTo>
                <a:cubicBezTo>
                  <a:pt x="113729" y="49004"/>
                  <a:pt x="113693" y="49051"/>
                  <a:pt x="113646" y="49075"/>
                </a:cubicBezTo>
                <a:cubicBezTo>
                  <a:pt x="113765" y="48873"/>
                  <a:pt x="113908" y="48670"/>
                  <a:pt x="114027" y="48456"/>
                </a:cubicBezTo>
                <a:close/>
                <a:moveTo>
                  <a:pt x="6216" y="43158"/>
                </a:moveTo>
                <a:cubicBezTo>
                  <a:pt x="6001" y="44206"/>
                  <a:pt x="5811" y="45265"/>
                  <a:pt x="5644" y="46349"/>
                </a:cubicBezTo>
                <a:cubicBezTo>
                  <a:pt x="5596" y="46563"/>
                  <a:pt x="5537" y="46765"/>
                  <a:pt x="5501" y="46992"/>
                </a:cubicBezTo>
                <a:cubicBezTo>
                  <a:pt x="5144" y="47920"/>
                  <a:pt x="4811" y="48849"/>
                  <a:pt x="4501" y="49801"/>
                </a:cubicBezTo>
                <a:cubicBezTo>
                  <a:pt x="5061" y="47587"/>
                  <a:pt x="5644" y="45372"/>
                  <a:pt x="6216" y="43158"/>
                </a:cubicBezTo>
                <a:close/>
                <a:moveTo>
                  <a:pt x="114646" y="51016"/>
                </a:moveTo>
                <a:cubicBezTo>
                  <a:pt x="114646" y="51028"/>
                  <a:pt x="114634" y="51040"/>
                  <a:pt x="114634" y="51040"/>
                </a:cubicBezTo>
                <a:cubicBezTo>
                  <a:pt x="114634" y="51028"/>
                  <a:pt x="114646" y="51028"/>
                  <a:pt x="114646" y="51016"/>
                </a:cubicBezTo>
                <a:close/>
                <a:moveTo>
                  <a:pt x="112455" y="41753"/>
                </a:moveTo>
                <a:lnTo>
                  <a:pt x="112455" y="41753"/>
                </a:lnTo>
                <a:cubicBezTo>
                  <a:pt x="112693" y="41765"/>
                  <a:pt x="112919" y="41789"/>
                  <a:pt x="113157" y="41812"/>
                </a:cubicBezTo>
                <a:cubicBezTo>
                  <a:pt x="113693" y="41884"/>
                  <a:pt x="114241" y="42098"/>
                  <a:pt x="114777" y="42170"/>
                </a:cubicBezTo>
                <a:cubicBezTo>
                  <a:pt x="113086" y="44837"/>
                  <a:pt x="111467" y="47551"/>
                  <a:pt x="109883" y="50325"/>
                </a:cubicBezTo>
                <a:cubicBezTo>
                  <a:pt x="109867" y="50209"/>
                  <a:pt x="109757" y="50109"/>
                  <a:pt x="109635" y="50109"/>
                </a:cubicBezTo>
                <a:cubicBezTo>
                  <a:pt x="109583" y="50109"/>
                  <a:pt x="109528" y="50128"/>
                  <a:pt x="109478" y="50171"/>
                </a:cubicBezTo>
                <a:cubicBezTo>
                  <a:pt x="108157" y="51314"/>
                  <a:pt x="106942" y="52528"/>
                  <a:pt x="105835" y="53861"/>
                </a:cubicBezTo>
                <a:cubicBezTo>
                  <a:pt x="105287" y="54552"/>
                  <a:pt x="104752" y="55243"/>
                  <a:pt x="104168" y="55897"/>
                </a:cubicBezTo>
                <a:cubicBezTo>
                  <a:pt x="104097" y="55981"/>
                  <a:pt x="104037" y="56005"/>
                  <a:pt x="103978" y="56052"/>
                </a:cubicBezTo>
                <a:lnTo>
                  <a:pt x="105228" y="53195"/>
                </a:lnTo>
                <a:cubicBezTo>
                  <a:pt x="106407" y="52183"/>
                  <a:pt x="107454" y="50992"/>
                  <a:pt x="108562" y="49897"/>
                </a:cubicBezTo>
                <a:cubicBezTo>
                  <a:pt x="109574" y="48873"/>
                  <a:pt x="110657" y="47885"/>
                  <a:pt x="111550" y="46742"/>
                </a:cubicBezTo>
                <a:cubicBezTo>
                  <a:pt x="111671" y="46587"/>
                  <a:pt x="111524" y="46419"/>
                  <a:pt x="111370" y="46419"/>
                </a:cubicBezTo>
                <a:cubicBezTo>
                  <a:pt x="111311" y="46419"/>
                  <a:pt x="111251" y="46444"/>
                  <a:pt x="111205" y="46503"/>
                </a:cubicBezTo>
                <a:cubicBezTo>
                  <a:pt x="109586" y="48527"/>
                  <a:pt x="107514" y="50147"/>
                  <a:pt x="105728" y="52028"/>
                </a:cubicBezTo>
                <a:cubicBezTo>
                  <a:pt x="106073" y="51254"/>
                  <a:pt x="106407" y="50456"/>
                  <a:pt x="106728" y="49682"/>
                </a:cubicBezTo>
                <a:cubicBezTo>
                  <a:pt x="106754" y="49760"/>
                  <a:pt x="106835" y="49818"/>
                  <a:pt x="106923" y="49818"/>
                </a:cubicBezTo>
                <a:cubicBezTo>
                  <a:pt x="106957" y="49818"/>
                  <a:pt x="106993" y="49809"/>
                  <a:pt x="107026" y="49790"/>
                </a:cubicBezTo>
                <a:cubicBezTo>
                  <a:pt x="109038" y="48349"/>
                  <a:pt x="110788" y="46337"/>
                  <a:pt x="112598" y="44646"/>
                </a:cubicBezTo>
                <a:cubicBezTo>
                  <a:pt x="112786" y="44468"/>
                  <a:pt x="112618" y="44185"/>
                  <a:pt x="112422" y="44185"/>
                </a:cubicBezTo>
                <a:cubicBezTo>
                  <a:pt x="112369" y="44185"/>
                  <a:pt x="112315" y="44205"/>
                  <a:pt x="112265" y="44253"/>
                </a:cubicBezTo>
                <a:cubicBezTo>
                  <a:pt x="110479" y="45932"/>
                  <a:pt x="108395" y="47563"/>
                  <a:pt x="106835" y="49444"/>
                </a:cubicBezTo>
                <a:cubicBezTo>
                  <a:pt x="107395" y="48111"/>
                  <a:pt x="107954" y="46765"/>
                  <a:pt x="108514" y="45432"/>
                </a:cubicBezTo>
                <a:cubicBezTo>
                  <a:pt x="108514" y="45495"/>
                  <a:pt x="108582" y="45564"/>
                  <a:pt x="108661" y="45564"/>
                </a:cubicBezTo>
                <a:cubicBezTo>
                  <a:pt x="108687" y="45564"/>
                  <a:pt x="108714" y="45557"/>
                  <a:pt x="108740" y="45539"/>
                </a:cubicBezTo>
                <a:cubicBezTo>
                  <a:pt x="110157" y="44527"/>
                  <a:pt x="111383" y="43301"/>
                  <a:pt x="112538" y="41991"/>
                </a:cubicBezTo>
                <a:cubicBezTo>
                  <a:pt x="112622" y="41884"/>
                  <a:pt x="112550" y="41800"/>
                  <a:pt x="112455" y="41753"/>
                </a:cubicBezTo>
                <a:close/>
                <a:moveTo>
                  <a:pt x="4144" y="60839"/>
                </a:moveTo>
                <a:cubicBezTo>
                  <a:pt x="4406" y="60958"/>
                  <a:pt x="4692" y="61077"/>
                  <a:pt x="4965" y="61196"/>
                </a:cubicBezTo>
                <a:cubicBezTo>
                  <a:pt x="4668" y="61100"/>
                  <a:pt x="4370" y="61005"/>
                  <a:pt x="4072" y="60910"/>
                </a:cubicBezTo>
                <a:cubicBezTo>
                  <a:pt x="4096" y="60910"/>
                  <a:pt x="4132" y="60874"/>
                  <a:pt x="4144" y="60839"/>
                </a:cubicBezTo>
                <a:close/>
                <a:moveTo>
                  <a:pt x="109705" y="50671"/>
                </a:moveTo>
                <a:lnTo>
                  <a:pt x="109705" y="50671"/>
                </a:lnTo>
                <a:cubicBezTo>
                  <a:pt x="109288" y="51397"/>
                  <a:pt x="108871" y="52135"/>
                  <a:pt x="108466" y="52873"/>
                </a:cubicBezTo>
                <a:cubicBezTo>
                  <a:pt x="108446" y="52867"/>
                  <a:pt x="108425" y="52864"/>
                  <a:pt x="108402" y="52864"/>
                </a:cubicBezTo>
                <a:cubicBezTo>
                  <a:pt x="108333" y="52864"/>
                  <a:pt x="108259" y="52893"/>
                  <a:pt x="108204" y="52957"/>
                </a:cubicBezTo>
                <a:cubicBezTo>
                  <a:pt x="106442" y="54897"/>
                  <a:pt x="104335" y="56802"/>
                  <a:pt x="102870" y="58957"/>
                </a:cubicBezTo>
                <a:cubicBezTo>
                  <a:pt x="102778" y="59096"/>
                  <a:pt x="102894" y="59249"/>
                  <a:pt x="103028" y="59249"/>
                </a:cubicBezTo>
                <a:cubicBezTo>
                  <a:pt x="103067" y="59249"/>
                  <a:pt x="103107" y="59237"/>
                  <a:pt x="103144" y="59207"/>
                </a:cubicBezTo>
                <a:cubicBezTo>
                  <a:pt x="104764" y="57874"/>
                  <a:pt x="106180" y="56112"/>
                  <a:pt x="107573" y="54457"/>
                </a:cubicBezTo>
                <a:lnTo>
                  <a:pt x="107573" y="54457"/>
                </a:lnTo>
                <a:cubicBezTo>
                  <a:pt x="107216" y="55112"/>
                  <a:pt x="106859" y="55790"/>
                  <a:pt x="106502" y="56445"/>
                </a:cubicBezTo>
                <a:cubicBezTo>
                  <a:pt x="106448" y="56403"/>
                  <a:pt x="106380" y="56377"/>
                  <a:pt x="106308" y="56377"/>
                </a:cubicBezTo>
                <a:cubicBezTo>
                  <a:pt x="106237" y="56377"/>
                  <a:pt x="106163" y="56403"/>
                  <a:pt x="106097" y="56469"/>
                </a:cubicBezTo>
                <a:cubicBezTo>
                  <a:pt x="104585" y="58172"/>
                  <a:pt x="102787" y="59838"/>
                  <a:pt x="101477" y="61696"/>
                </a:cubicBezTo>
                <a:cubicBezTo>
                  <a:pt x="102263" y="59946"/>
                  <a:pt x="103025" y="58195"/>
                  <a:pt x="103799" y="56457"/>
                </a:cubicBezTo>
                <a:cubicBezTo>
                  <a:pt x="103811" y="56552"/>
                  <a:pt x="103859" y="56612"/>
                  <a:pt x="103942" y="56648"/>
                </a:cubicBezTo>
                <a:cubicBezTo>
                  <a:pt x="104008" y="56678"/>
                  <a:pt x="104061" y="56693"/>
                  <a:pt x="104110" y="56693"/>
                </a:cubicBezTo>
                <a:cubicBezTo>
                  <a:pt x="104192" y="56693"/>
                  <a:pt x="104261" y="56651"/>
                  <a:pt x="104359" y="56576"/>
                </a:cubicBezTo>
                <a:cubicBezTo>
                  <a:pt x="104442" y="56517"/>
                  <a:pt x="104454" y="56409"/>
                  <a:pt x="104418" y="56326"/>
                </a:cubicBezTo>
                <a:cubicBezTo>
                  <a:pt x="104418" y="56326"/>
                  <a:pt x="104418" y="56302"/>
                  <a:pt x="104406" y="56302"/>
                </a:cubicBezTo>
                <a:cubicBezTo>
                  <a:pt x="104573" y="56231"/>
                  <a:pt x="104752" y="56159"/>
                  <a:pt x="104787" y="56124"/>
                </a:cubicBezTo>
                <a:cubicBezTo>
                  <a:pt x="105335" y="55743"/>
                  <a:pt x="105823" y="54683"/>
                  <a:pt x="106252" y="54183"/>
                </a:cubicBezTo>
                <a:cubicBezTo>
                  <a:pt x="107288" y="52897"/>
                  <a:pt x="108455" y="51754"/>
                  <a:pt x="109705" y="50671"/>
                </a:cubicBezTo>
                <a:close/>
                <a:moveTo>
                  <a:pt x="2679" y="56850"/>
                </a:moveTo>
                <a:cubicBezTo>
                  <a:pt x="2715" y="56921"/>
                  <a:pt x="2763" y="56981"/>
                  <a:pt x="2834" y="57040"/>
                </a:cubicBezTo>
                <a:cubicBezTo>
                  <a:pt x="2477" y="58255"/>
                  <a:pt x="2120" y="59493"/>
                  <a:pt x="1798" y="60731"/>
                </a:cubicBezTo>
                <a:cubicBezTo>
                  <a:pt x="1727" y="61005"/>
                  <a:pt x="1846" y="61231"/>
                  <a:pt x="2025" y="61362"/>
                </a:cubicBezTo>
                <a:cubicBezTo>
                  <a:pt x="2025" y="61446"/>
                  <a:pt x="2036" y="61517"/>
                  <a:pt x="2072" y="61577"/>
                </a:cubicBezTo>
                <a:cubicBezTo>
                  <a:pt x="1989" y="61589"/>
                  <a:pt x="1917" y="61660"/>
                  <a:pt x="1941" y="61767"/>
                </a:cubicBezTo>
                <a:lnTo>
                  <a:pt x="1977" y="61946"/>
                </a:lnTo>
                <a:cubicBezTo>
                  <a:pt x="1786" y="61743"/>
                  <a:pt x="1644" y="61517"/>
                  <a:pt x="1536" y="61279"/>
                </a:cubicBezTo>
                <a:cubicBezTo>
                  <a:pt x="1917" y="59803"/>
                  <a:pt x="2298" y="58314"/>
                  <a:pt x="2679" y="56850"/>
                </a:cubicBezTo>
                <a:close/>
                <a:moveTo>
                  <a:pt x="11359" y="32835"/>
                </a:moveTo>
                <a:cubicBezTo>
                  <a:pt x="9192" y="41681"/>
                  <a:pt x="6989" y="50504"/>
                  <a:pt x="4799" y="59338"/>
                </a:cubicBezTo>
                <a:cubicBezTo>
                  <a:pt x="4572" y="59493"/>
                  <a:pt x="4513" y="59815"/>
                  <a:pt x="4727" y="59981"/>
                </a:cubicBezTo>
                <a:cubicBezTo>
                  <a:pt x="4739" y="60017"/>
                  <a:pt x="4751" y="60041"/>
                  <a:pt x="4787" y="60077"/>
                </a:cubicBezTo>
                <a:cubicBezTo>
                  <a:pt x="4787" y="60077"/>
                  <a:pt x="4787" y="60088"/>
                  <a:pt x="4763" y="60088"/>
                </a:cubicBezTo>
                <a:cubicBezTo>
                  <a:pt x="4706" y="60137"/>
                  <a:pt x="4765" y="60191"/>
                  <a:pt x="4812" y="60191"/>
                </a:cubicBezTo>
                <a:cubicBezTo>
                  <a:pt x="4835" y="60191"/>
                  <a:pt x="4854" y="60179"/>
                  <a:pt x="4858" y="60148"/>
                </a:cubicBezTo>
                <a:cubicBezTo>
                  <a:pt x="4933" y="60208"/>
                  <a:pt x="5017" y="60235"/>
                  <a:pt x="5096" y="60235"/>
                </a:cubicBezTo>
                <a:cubicBezTo>
                  <a:pt x="5143" y="60235"/>
                  <a:pt x="5187" y="60225"/>
                  <a:pt x="5227" y="60207"/>
                </a:cubicBezTo>
                <a:cubicBezTo>
                  <a:pt x="7323" y="61053"/>
                  <a:pt x="9442" y="61886"/>
                  <a:pt x="11550" y="62708"/>
                </a:cubicBezTo>
                <a:cubicBezTo>
                  <a:pt x="9168" y="61851"/>
                  <a:pt x="6775" y="61029"/>
                  <a:pt x="4346" y="60255"/>
                </a:cubicBezTo>
                <a:cubicBezTo>
                  <a:pt x="4442" y="59957"/>
                  <a:pt x="4513" y="59660"/>
                  <a:pt x="4584" y="59374"/>
                </a:cubicBezTo>
                <a:cubicBezTo>
                  <a:pt x="5168" y="57171"/>
                  <a:pt x="5620" y="54969"/>
                  <a:pt x="5894" y="52695"/>
                </a:cubicBezTo>
                <a:cubicBezTo>
                  <a:pt x="5918" y="52588"/>
                  <a:pt x="5894" y="52516"/>
                  <a:pt x="5870" y="52421"/>
                </a:cubicBezTo>
                <a:cubicBezTo>
                  <a:pt x="6108" y="51480"/>
                  <a:pt x="6311" y="50552"/>
                  <a:pt x="6525" y="49599"/>
                </a:cubicBezTo>
                <a:lnTo>
                  <a:pt x="6525" y="49575"/>
                </a:lnTo>
                <a:cubicBezTo>
                  <a:pt x="6537" y="49540"/>
                  <a:pt x="6537" y="49492"/>
                  <a:pt x="6549" y="49444"/>
                </a:cubicBezTo>
                <a:cubicBezTo>
                  <a:pt x="6585" y="49278"/>
                  <a:pt x="6537" y="49147"/>
                  <a:pt x="6454" y="49063"/>
                </a:cubicBezTo>
                <a:cubicBezTo>
                  <a:pt x="6775" y="48146"/>
                  <a:pt x="7085" y="47254"/>
                  <a:pt x="7406" y="46349"/>
                </a:cubicBezTo>
                <a:cubicBezTo>
                  <a:pt x="8156" y="44217"/>
                  <a:pt x="9144" y="42158"/>
                  <a:pt x="9144" y="39895"/>
                </a:cubicBezTo>
                <a:cubicBezTo>
                  <a:pt x="9442" y="38931"/>
                  <a:pt x="9740" y="37943"/>
                  <a:pt x="10049" y="36978"/>
                </a:cubicBezTo>
                <a:cubicBezTo>
                  <a:pt x="10097" y="36919"/>
                  <a:pt x="10145" y="36847"/>
                  <a:pt x="10157" y="36752"/>
                </a:cubicBezTo>
                <a:cubicBezTo>
                  <a:pt x="10168" y="36645"/>
                  <a:pt x="10204" y="36550"/>
                  <a:pt x="10228" y="36431"/>
                </a:cubicBezTo>
                <a:cubicBezTo>
                  <a:pt x="10597" y="35240"/>
                  <a:pt x="10990" y="34026"/>
                  <a:pt x="11359" y="32835"/>
                </a:cubicBezTo>
                <a:close/>
                <a:moveTo>
                  <a:pt x="2370" y="61815"/>
                </a:moveTo>
                <a:cubicBezTo>
                  <a:pt x="2423" y="61842"/>
                  <a:pt x="2490" y="61855"/>
                  <a:pt x="2551" y="61855"/>
                </a:cubicBezTo>
                <a:cubicBezTo>
                  <a:pt x="2571" y="61855"/>
                  <a:pt x="2590" y="61854"/>
                  <a:pt x="2608" y="61851"/>
                </a:cubicBezTo>
                <a:cubicBezTo>
                  <a:pt x="2656" y="61874"/>
                  <a:pt x="2691" y="61922"/>
                  <a:pt x="2763" y="61934"/>
                </a:cubicBezTo>
                <a:cubicBezTo>
                  <a:pt x="3013" y="62029"/>
                  <a:pt x="3263" y="62112"/>
                  <a:pt x="3537" y="62220"/>
                </a:cubicBezTo>
                <a:cubicBezTo>
                  <a:pt x="4311" y="62636"/>
                  <a:pt x="5096" y="63041"/>
                  <a:pt x="5894" y="63410"/>
                </a:cubicBezTo>
                <a:cubicBezTo>
                  <a:pt x="4549" y="63232"/>
                  <a:pt x="3251" y="62886"/>
                  <a:pt x="2370" y="61815"/>
                </a:cubicBezTo>
                <a:close/>
                <a:moveTo>
                  <a:pt x="16074" y="21905"/>
                </a:moveTo>
                <a:lnTo>
                  <a:pt x="16074" y="21905"/>
                </a:lnTo>
                <a:cubicBezTo>
                  <a:pt x="15895" y="22762"/>
                  <a:pt x="15717" y="23632"/>
                  <a:pt x="15538" y="24477"/>
                </a:cubicBezTo>
                <a:cubicBezTo>
                  <a:pt x="15482" y="24415"/>
                  <a:pt x="15399" y="24377"/>
                  <a:pt x="15318" y="24377"/>
                </a:cubicBezTo>
                <a:cubicBezTo>
                  <a:pt x="15228" y="24377"/>
                  <a:pt x="15141" y="24424"/>
                  <a:pt x="15098" y="24536"/>
                </a:cubicBezTo>
                <a:cubicBezTo>
                  <a:pt x="14490" y="26084"/>
                  <a:pt x="13633" y="27501"/>
                  <a:pt x="13014" y="29025"/>
                </a:cubicBezTo>
                <a:cubicBezTo>
                  <a:pt x="12965" y="29163"/>
                  <a:pt x="13072" y="29262"/>
                  <a:pt x="13182" y="29262"/>
                </a:cubicBezTo>
                <a:cubicBezTo>
                  <a:pt x="13233" y="29262"/>
                  <a:pt x="13286" y="29241"/>
                  <a:pt x="13324" y="29192"/>
                </a:cubicBezTo>
                <a:cubicBezTo>
                  <a:pt x="14228" y="28013"/>
                  <a:pt x="14848" y="26572"/>
                  <a:pt x="15395" y="25191"/>
                </a:cubicBezTo>
                <a:lnTo>
                  <a:pt x="15395" y="25191"/>
                </a:lnTo>
                <a:cubicBezTo>
                  <a:pt x="14967" y="27263"/>
                  <a:pt x="14514" y="29311"/>
                  <a:pt x="14038" y="31371"/>
                </a:cubicBezTo>
                <a:cubicBezTo>
                  <a:pt x="12085" y="39848"/>
                  <a:pt x="9966" y="48289"/>
                  <a:pt x="7740" y="56695"/>
                </a:cubicBezTo>
                <a:cubicBezTo>
                  <a:pt x="7673" y="56973"/>
                  <a:pt x="7855" y="57199"/>
                  <a:pt x="8121" y="57199"/>
                </a:cubicBezTo>
                <a:cubicBezTo>
                  <a:pt x="8141" y="57199"/>
                  <a:pt x="8160" y="57198"/>
                  <a:pt x="8180" y="57195"/>
                </a:cubicBezTo>
                <a:cubicBezTo>
                  <a:pt x="8422" y="57179"/>
                  <a:pt x="8666" y="57170"/>
                  <a:pt x="8913" y="57170"/>
                </a:cubicBezTo>
                <a:cubicBezTo>
                  <a:pt x="12706" y="57170"/>
                  <a:pt x="16998" y="59072"/>
                  <a:pt x="20408" y="60469"/>
                </a:cubicBezTo>
                <a:cubicBezTo>
                  <a:pt x="23265" y="61648"/>
                  <a:pt x="26051" y="62946"/>
                  <a:pt x="28861" y="64232"/>
                </a:cubicBezTo>
                <a:cubicBezTo>
                  <a:pt x="29433" y="64482"/>
                  <a:pt x="29980" y="64732"/>
                  <a:pt x="30540" y="64982"/>
                </a:cubicBezTo>
                <a:cubicBezTo>
                  <a:pt x="30528" y="65030"/>
                  <a:pt x="30540" y="65065"/>
                  <a:pt x="30564" y="65101"/>
                </a:cubicBezTo>
                <a:cubicBezTo>
                  <a:pt x="31254" y="66256"/>
                  <a:pt x="31957" y="67375"/>
                  <a:pt x="32659" y="68530"/>
                </a:cubicBezTo>
                <a:cubicBezTo>
                  <a:pt x="32921" y="68959"/>
                  <a:pt x="33183" y="69423"/>
                  <a:pt x="33433" y="69863"/>
                </a:cubicBezTo>
                <a:cubicBezTo>
                  <a:pt x="32826" y="69661"/>
                  <a:pt x="32195" y="69435"/>
                  <a:pt x="31588" y="69232"/>
                </a:cubicBezTo>
                <a:cubicBezTo>
                  <a:pt x="31183" y="68744"/>
                  <a:pt x="30754" y="68280"/>
                  <a:pt x="30397" y="67768"/>
                </a:cubicBezTo>
                <a:cubicBezTo>
                  <a:pt x="29588" y="66625"/>
                  <a:pt x="28933" y="65399"/>
                  <a:pt x="28385" y="64137"/>
                </a:cubicBezTo>
                <a:cubicBezTo>
                  <a:pt x="28345" y="64048"/>
                  <a:pt x="28275" y="64011"/>
                  <a:pt x="28203" y="64011"/>
                </a:cubicBezTo>
                <a:cubicBezTo>
                  <a:pt x="28063" y="64011"/>
                  <a:pt x="27917" y="64153"/>
                  <a:pt x="27980" y="64327"/>
                </a:cubicBezTo>
                <a:cubicBezTo>
                  <a:pt x="28480" y="65541"/>
                  <a:pt x="29076" y="66684"/>
                  <a:pt x="29766" y="67780"/>
                </a:cubicBezTo>
                <a:cubicBezTo>
                  <a:pt x="29980" y="68113"/>
                  <a:pt x="30207" y="68470"/>
                  <a:pt x="30457" y="68828"/>
                </a:cubicBezTo>
                <a:cubicBezTo>
                  <a:pt x="29802" y="68589"/>
                  <a:pt x="29135" y="68351"/>
                  <a:pt x="28480" y="68113"/>
                </a:cubicBezTo>
                <a:cubicBezTo>
                  <a:pt x="27623" y="66744"/>
                  <a:pt x="26790" y="65387"/>
                  <a:pt x="26099" y="63934"/>
                </a:cubicBezTo>
                <a:cubicBezTo>
                  <a:pt x="26063" y="63858"/>
                  <a:pt x="25999" y="63826"/>
                  <a:pt x="25935" y="63826"/>
                </a:cubicBezTo>
                <a:cubicBezTo>
                  <a:pt x="25810" y="63826"/>
                  <a:pt x="25683" y="63947"/>
                  <a:pt x="25754" y="64089"/>
                </a:cubicBezTo>
                <a:cubicBezTo>
                  <a:pt x="26301" y="65315"/>
                  <a:pt x="26897" y="66589"/>
                  <a:pt x="27587" y="67804"/>
                </a:cubicBezTo>
                <a:lnTo>
                  <a:pt x="25706" y="67125"/>
                </a:lnTo>
                <a:cubicBezTo>
                  <a:pt x="25599" y="66970"/>
                  <a:pt x="25504" y="66815"/>
                  <a:pt x="25408" y="66649"/>
                </a:cubicBezTo>
                <a:cubicBezTo>
                  <a:pt x="24873" y="65684"/>
                  <a:pt x="24456" y="64684"/>
                  <a:pt x="24111" y="63636"/>
                </a:cubicBezTo>
                <a:cubicBezTo>
                  <a:pt x="24074" y="63517"/>
                  <a:pt x="23972" y="63463"/>
                  <a:pt x="23875" y="63463"/>
                </a:cubicBezTo>
                <a:cubicBezTo>
                  <a:pt x="23749" y="63463"/>
                  <a:pt x="23630" y="63553"/>
                  <a:pt x="23670" y="63708"/>
                </a:cubicBezTo>
                <a:cubicBezTo>
                  <a:pt x="23968" y="64708"/>
                  <a:pt x="24349" y="65803"/>
                  <a:pt x="24873" y="66827"/>
                </a:cubicBezTo>
                <a:cubicBezTo>
                  <a:pt x="24384" y="66649"/>
                  <a:pt x="23896" y="66470"/>
                  <a:pt x="23384" y="66292"/>
                </a:cubicBezTo>
                <a:cubicBezTo>
                  <a:pt x="23361" y="66256"/>
                  <a:pt x="23325" y="66220"/>
                  <a:pt x="23313" y="66173"/>
                </a:cubicBezTo>
                <a:cubicBezTo>
                  <a:pt x="22718" y="65137"/>
                  <a:pt x="22206" y="64065"/>
                  <a:pt x="21765" y="62946"/>
                </a:cubicBezTo>
                <a:cubicBezTo>
                  <a:pt x="21732" y="62864"/>
                  <a:pt x="21668" y="62830"/>
                  <a:pt x="21601" y="62830"/>
                </a:cubicBezTo>
                <a:cubicBezTo>
                  <a:pt x="21473" y="62830"/>
                  <a:pt x="21337" y="62956"/>
                  <a:pt x="21408" y="63113"/>
                </a:cubicBezTo>
                <a:cubicBezTo>
                  <a:pt x="21753" y="64017"/>
                  <a:pt x="22146" y="65030"/>
                  <a:pt x="22646" y="66018"/>
                </a:cubicBezTo>
                <a:cubicBezTo>
                  <a:pt x="22372" y="65911"/>
                  <a:pt x="22110" y="65815"/>
                  <a:pt x="21837" y="65720"/>
                </a:cubicBezTo>
                <a:cubicBezTo>
                  <a:pt x="21015" y="64172"/>
                  <a:pt x="20063" y="62648"/>
                  <a:pt x="19253" y="61148"/>
                </a:cubicBezTo>
                <a:cubicBezTo>
                  <a:pt x="19217" y="61085"/>
                  <a:pt x="19159" y="61058"/>
                  <a:pt x="19101" y="61058"/>
                </a:cubicBezTo>
                <a:cubicBezTo>
                  <a:pt x="18984" y="61058"/>
                  <a:pt x="18868" y="61164"/>
                  <a:pt x="18931" y="61291"/>
                </a:cubicBezTo>
                <a:cubicBezTo>
                  <a:pt x="19634" y="62636"/>
                  <a:pt x="20289" y="64053"/>
                  <a:pt x="21003" y="65422"/>
                </a:cubicBezTo>
                <a:cubicBezTo>
                  <a:pt x="20444" y="65208"/>
                  <a:pt x="19860" y="65006"/>
                  <a:pt x="19289" y="64791"/>
                </a:cubicBezTo>
                <a:cubicBezTo>
                  <a:pt x="18443" y="63410"/>
                  <a:pt x="17586" y="62029"/>
                  <a:pt x="16836" y="60565"/>
                </a:cubicBezTo>
                <a:cubicBezTo>
                  <a:pt x="16796" y="60489"/>
                  <a:pt x="16730" y="60457"/>
                  <a:pt x="16665" y="60457"/>
                </a:cubicBezTo>
                <a:cubicBezTo>
                  <a:pt x="16536" y="60457"/>
                  <a:pt x="16408" y="60581"/>
                  <a:pt x="16479" y="60731"/>
                </a:cubicBezTo>
                <a:cubicBezTo>
                  <a:pt x="17074" y="61934"/>
                  <a:pt x="17681" y="63220"/>
                  <a:pt x="18360" y="64446"/>
                </a:cubicBezTo>
                <a:cubicBezTo>
                  <a:pt x="18015" y="64315"/>
                  <a:pt x="17669" y="64196"/>
                  <a:pt x="17324" y="64065"/>
                </a:cubicBezTo>
                <a:cubicBezTo>
                  <a:pt x="17110" y="63672"/>
                  <a:pt x="16872" y="63291"/>
                  <a:pt x="16657" y="62898"/>
                </a:cubicBezTo>
                <a:cubicBezTo>
                  <a:pt x="15943" y="61636"/>
                  <a:pt x="15181" y="60398"/>
                  <a:pt x="14395" y="59195"/>
                </a:cubicBezTo>
                <a:cubicBezTo>
                  <a:pt x="14348" y="59127"/>
                  <a:pt x="14289" y="59098"/>
                  <a:pt x="14229" y="59098"/>
                </a:cubicBezTo>
                <a:cubicBezTo>
                  <a:pt x="14060" y="59098"/>
                  <a:pt x="13891" y="59327"/>
                  <a:pt x="14014" y="59529"/>
                </a:cubicBezTo>
                <a:cubicBezTo>
                  <a:pt x="14848" y="60850"/>
                  <a:pt x="15645" y="62184"/>
                  <a:pt x="16395" y="63553"/>
                </a:cubicBezTo>
                <a:cubicBezTo>
                  <a:pt x="16419" y="63613"/>
                  <a:pt x="16455" y="63696"/>
                  <a:pt x="16491" y="63756"/>
                </a:cubicBezTo>
                <a:cubicBezTo>
                  <a:pt x="16133" y="63613"/>
                  <a:pt x="15764" y="63482"/>
                  <a:pt x="15407" y="63339"/>
                </a:cubicBezTo>
                <a:cubicBezTo>
                  <a:pt x="15217" y="63041"/>
                  <a:pt x="15026" y="62744"/>
                  <a:pt x="14848" y="62422"/>
                </a:cubicBezTo>
                <a:cubicBezTo>
                  <a:pt x="14228" y="61350"/>
                  <a:pt x="13657" y="60267"/>
                  <a:pt x="13085" y="59172"/>
                </a:cubicBezTo>
                <a:cubicBezTo>
                  <a:pt x="13057" y="59102"/>
                  <a:pt x="13004" y="59073"/>
                  <a:pt x="12950" y="59073"/>
                </a:cubicBezTo>
                <a:cubicBezTo>
                  <a:pt x="12848" y="59073"/>
                  <a:pt x="12741" y="59178"/>
                  <a:pt x="12788" y="59303"/>
                </a:cubicBezTo>
                <a:cubicBezTo>
                  <a:pt x="13276" y="60505"/>
                  <a:pt x="13812" y="61684"/>
                  <a:pt x="14443" y="62827"/>
                </a:cubicBezTo>
                <a:cubicBezTo>
                  <a:pt x="14467" y="62886"/>
                  <a:pt x="14502" y="62934"/>
                  <a:pt x="14526" y="62994"/>
                </a:cubicBezTo>
                <a:cubicBezTo>
                  <a:pt x="14217" y="62874"/>
                  <a:pt x="13907" y="62755"/>
                  <a:pt x="13574" y="62636"/>
                </a:cubicBezTo>
                <a:cubicBezTo>
                  <a:pt x="13455" y="62458"/>
                  <a:pt x="13335" y="62267"/>
                  <a:pt x="13240" y="62089"/>
                </a:cubicBezTo>
                <a:cubicBezTo>
                  <a:pt x="12681" y="61172"/>
                  <a:pt x="12181" y="59981"/>
                  <a:pt x="11407" y="59255"/>
                </a:cubicBezTo>
                <a:cubicBezTo>
                  <a:pt x="11350" y="59213"/>
                  <a:pt x="11286" y="59183"/>
                  <a:pt x="11222" y="59183"/>
                </a:cubicBezTo>
                <a:cubicBezTo>
                  <a:pt x="11179" y="59183"/>
                  <a:pt x="11136" y="59197"/>
                  <a:pt x="11097" y="59231"/>
                </a:cubicBezTo>
                <a:cubicBezTo>
                  <a:pt x="10954" y="59350"/>
                  <a:pt x="10930" y="59410"/>
                  <a:pt x="11038" y="59553"/>
                </a:cubicBezTo>
                <a:cubicBezTo>
                  <a:pt x="11049" y="59565"/>
                  <a:pt x="11061" y="59565"/>
                  <a:pt x="11073" y="59565"/>
                </a:cubicBezTo>
                <a:cubicBezTo>
                  <a:pt x="11097" y="59553"/>
                  <a:pt x="11121" y="59553"/>
                  <a:pt x="11133" y="59541"/>
                </a:cubicBezTo>
                <a:cubicBezTo>
                  <a:pt x="11240" y="59826"/>
                  <a:pt x="12073" y="61446"/>
                  <a:pt x="12478" y="62220"/>
                </a:cubicBezTo>
                <a:cubicBezTo>
                  <a:pt x="10157" y="61339"/>
                  <a:pt x="7823" y="60446"/>
                  <a:pt x="5501" y="59541"/>
                </a:cubicBezTo>
                <a:cubicBezTo>
                  <a:pt x="7585" y="50992"/>
                  <a:pt x="9633" y="42443"/>
                  <a:pt x="11716" y="33895"/>
                </a:cubicBezTo>
                <a:cubicBezTo>
                  <a:pt x="12288" y="31585"/>
                  <a:pt x="12847" y="29299"/>
                  <a:pt x="13419" y="26989"/>
                </a:cubicBezTo>
                <a:cubicBezTo>
                  <a:pt x="13442" y="27007"/>
                  <a:pt x="13468" y="27017"/>
                  <a:pt x="13495" y="27017"/>
                </a:cubicBezTo>
                <a:cubicBezTo>
                  <a:pt x="13537" y="27017"/>
                  <a:pt x="13580" y="26993"/>
                  <a:pt x="13609" y="26941"/>
                </a:cubicBezTo>
                <a:cubicBezTo>
                  <a:pt x="14574" y="25370"/>
                  <a:pt x="15324" y="23596"/>
                  <a:pt x="16074" y="21905"/>
                </a:cubicBezTo>
                <a:close/>
                <a:moveTo>
                  <a:pt x="25635" y="4272"/>
                </a:moveTo>
                <a:cubicBezTo>
                  <a:pt x="26575" y="5344"/>
                  <a:pt x="27921" y="5987"/>
                  <a:pt x="29326" y="6213"/>
                </a:cubicBezTo>
                <a:cubicBezTo>
                  <a:pt x="24932" y="20500"/>
                  <a:pt x="20717" y="34728"/>
                  <a:pt x="15098" y="48670"/>
                </a:cubicBezTo>
                <a:cubicBezTo>
                  <a:pt x="15050" y="48778"/>
                  <a:pt x="15062" y="48885"/>
                  <a:pt x="15121" y="48956"/>
                </a:cubicBezTo>
                <a:cubicBezTo>
                  <a:pt x="14812" y="50242"/>
                  <a:pt x="16062" y="51242"/>
                  <a:pt x="17050" y="52183"/>
                </a:cubicBezTo>
                <a:cubicBezTo>
                  <a:pt x="20039" y="55040"/>
                  <a:pt x="23551" y="57410"/>
                  <a:pt x="27206" y="59303"/>
                </a:cubicBezTo>
                <a:cubicBezTo>
                  <a:pt x="31219" y="61362"/>
                  <a:pt x="35576" y="62160"/>
                  <a:pt x="39636" y="63958"/>
                </a:cubicBezTo>
                <a:cubicBezTo>
                  <a:pt x="42589" y="65268"/>
                  <a:pt x="44613" y="67696"/>
                  <a:pt x="46733" y="69994"/>
                </a:cubicBezTo>
                <a:cubicBezTo>
                  <a:pt x="42327" y="67018"/>
                  <a:pt x="37315" y="64970"/>
                  <a:pt x="32493" y="62767"/>
                </a:cubicBezTo>
                <a:cubicBezTo>
                  <a:pt x="25516" y="59600"/>
                  <a:pt x="18562" y="56016"/>
                  <a:pt x="11359" y="53409"/>
                </a:cubicBezTo>
                <a:cubicBezTo>
                  <a:pt x="16062" y="37038"/>
                  <a:pt x="21527" y="20798"/>
                  <a:pt x="25635" y="4272"/>
                </a:cubicBezTo>
                <a:close/>
                <a:moveTo>
                  <a:pt x="31171" y="65280"/>
                </a:moveTo>
                <a:lnTo>
                  <a:pt x="31171" y="65280"/>
                </a:lnTo>
                <a:cubicBezTo>
                  <a:pt x="31885" y="65601"/>
                  <a:pt x="32612" y="65922"/>
                  <a:pt x="33338" y="66256"/>
                </a:cubicBezTo>
                <a:cubicBezTo>
                  <a:pt x="33957" y="67506"/>
                  <a:pt x="34552" y="68744"/>
                  <a:pt x="35160" y="70006"/>
                </a:cubicBezTo>
                <a:cubicBezTo>
                  <a:pt x="35231" y="70161"/>
                  <a:pt x="35303" y="70363"/>
                  <a:pt x="35398" y="70554"/>
                </a:cubicBezTo>
                <a:cubicBezTo>
                  <a:pt x="35064" y="70435"/>
                  <a:pt x="34731" y="70316"/>
                  <a:pt x="34398" y="70209"/>
                </a:cubicBezTo>
                <a:cubicBezTo>
                  <a:pt x="33993" y="69542"/>
                  <a:pt x="33517" y="68899"/>
                  <a:pt x="33100" y="68280"/>
                </a:cubicBezTo>
                <a:cubicBezTo>
                  <a:pt x="32469" y="67280"/>
                  <a:pt x="31814" y="66280"/>
                  <a:pt x="31171" y="65280"/>
                </a:cubicBezTo>
                <a:close/>
                <a:moveTo>
                  <a:pt x="9049" y="65006"/>
                </a:moveTo>
                <a:lnTo>
                  <a:pt x="9049" y="65006"/>
                </a:lnTo>
                <a:cubicBezTo>
                  <a:pt x="12895" y="66101"/>
                  <a:pt x="16455" y="67839"/>
                  <a:pt x="20289" y="69113"/>
                </a:cubicBezTo>
                <a:cubicBezTo>
                  <a:pt x="20979" y="69328"/>
                  <a:pt x="21670" y="69542"/>
                  <a:pt x="22360" y="69732"/>
                </a:cubicBezTo>
                <a:cubicBezTo>
                  <a:pt x="22360" y="69792"/>
                  <a:pt x="22384" y="69852"/>
                  <a:pt x="22444" y="69887"/>
                </a:cubicBezTo>
                <a:cubicBezTo>
                  <a:pt x="22980" y="70137"/>
                  <a:pt x="23539" y="70387"/>
                  <a:pt x="24075" y="70637"/>
                </a:cubicBezTo>
                <a:cubicBezTo>
                  <a:pt x="22860" y="70209"/>
                  <a:pt x="21658" y="69768"/>
                  <a:pt x="20467" y="69316"/>
                </a:cubicBezTo>
                <a:cubicBezTo>
                  <a:pt x="16931" y="67958"/>
                  <a:pt x="13383" y="66625"/>
                  <a:pt x="9847" y="65268"/>
                </a:cubicBezTo>
                <a:cubicBezTo>
                  <a:pt x="9609" y="65172"/>
                  <a:pt x="9335" y="65089"/>
                  <a:pt x="9049" y="65006"/>
                </a:cubicBezTo>
                <a:close/>
                <a:moveTo>
                  <a:pt x="31362" y="962"/>
                </a:moveTo>
                <a:cubicBezTo>
                  <a:pt x="35350" y="4939"/>
                  <a:pt x="39958" y="8892"/>
                  <a:pt x="44804" y="11702"/>
                </a:cubicBezTo>
                <a:cubicBezTo>
                  <a:pt x="44853" y="11720"/>
                  <a:pt x="44900" y="11729"/>
                  <a:pt x="44944" y="11729"/>
                </a:cubicBezTo>
                <a:cubicBezTo>
                  <a:pt x="45174" y="11729"/>
                  <a:pt x="45305" y="11495"/>
                  <a:pt x="45125" y="11344"/>
                </a:cubicBezTo>
                <a:cubicBezTo>
                  <a:pt x="44518" y="10844"/>
                  <a:pt x="43911" y="10356"/>
                  <a:pt x="43280" y="9856"/>
                </a:cubicBezTo>
                <a:lnTo>
                  <a:pt x="43280" y="9856"/>
                </a:lnTo>
                <a:cubicBezTo>
                  <a:pt x="44911" y="10809"/>
                  <a:pt x="46590" y="11666"/>
                  <a:pt x="48340" y="12404"/>
                </a:cubicBezTo>
                <a:cubicBezTo>
                  <a:pt x="51138" y="13595"/>
                  <a:pt x="54031" y="14511"/>
                  <a:pt x="56948" y="15333"/>
                </a:cubicBezTo>
                <a:cubicBezTo>
                  <a:pt x="60222" y="16250"/>
                  <a:pt x="63854" y="16762"/>
                  <a:pt x="66235" y="19441"/>
                </a:cubicBezTo>
                <a:cubicBezTo>
                  <a:pt x="66949" y="20357"/>
                  <a:pt x="67497" y="21381"/>
                  <a:pt x="67902" y="22453"/>
                </a:cubicBezTo>
                <a:cubicBezTo>
                  <a:pt x="67866" y="22524"/>
                  <a:pt x="67842" y="22584"/>
                  <a:pt x="67795" y="22655"/>
                </a:cubicBezTo>
                <a:cubicBezTo>
                  <a:pt x="67616" y="22727"/>
                  <a:pt x="67449" y="22810"/>
                  <a:pt x="67295" y="22893"/>
                </a:cubicBezTo>
                <a:lnTo>
                  <a:pt x="67628" y="22548"/>
                </a:lnTo>
                <a:cubicBezTo>
                  <a:pt x="67750" y="22427"/>
                  <a:pt x="67643" y="22239"/>
                  <a:pt x="67517" y="22239"/>
                </a:cubicBezTo>
                <a:cubicBezTo>
                  <a:pt x="67483" y="22239"/>
                  <a:pt x="67447" y="22253"/>
                  <a:pt x="67414" y="22286"/>
                </a:cubicBezTo>
                <a:cubicBezTo>
                  <a:pt x="67092" y="22596"/>
                  <a:pt x="66783" y="22893"/>
                  <a:pt x="66497" y="23251"/>
                </a:cubicBezTo>
                <a:cubicBezTo>
                  <a:pt x="66437" y="23322"/>
                  <a:pt x="66485" y="23405"/>
                  <a:pt x="66556" y="23441"/>
                </a:cubicBezTo>
                <a:cubicBezTo>
                  <a:pt x="66485" y="23524"/>
                  <a:pt x="66414" y="23608"/>
                  <a:pt x="66354" y="23703"/>
                </a:cubicBezTo>
                <a:cubicBezTo>
                  <a:pt x="66430" y="23562"/>
                  <a:pt x="66348" y="23352"/>
                  <a:pt x="66179" y="23352"/>
                </a:cubicBezTo>
                <a:cubicBezTo>
                  <a:pt x="66163" y="23352"/>
                  <a:pt x="66146" y="23354"/>
                  <a:pt x="66128" y="23358"/>
                </a:cubicBezTo>
                <a:cubicBezTo>
                  <a:pt x="66104" y="23370"/>
                  <a:pt x="66068" y="23370"/>
                  <a:pt x="66021" y="23382"/>
                </a:cubicBezTo>
                <a:cubicBezTo>
                  <a:pt x="65902" y="23417"/>
                  <a:pt x="65830" y="23501"/>
                  <a:pt x="65818" y="23620"/>
                </a:cubicBezTo>
                <a:cubicBezTo>
                  <a:pt x="65729" y="24037"/>
                  <a:pt x="65878" y="24175"/>
                  <a:pt x="66116" y="24175"/>
                </a:cubicBezTo>
                <a:cubicBezTo>
                  <a:pt x="66481" y="24175"/>
                  <a:pt x="67056" y="23847"/>
                  <a:pt x="67295" y="23703"/>
                </a:cubicBezTo>
                <a:lnTo>
                  <a:pt x="67295" y="23703"/>
                </a:lnTo>
                <a:cubicBezTo>
                  <a:pt x="66675" y="24965"/>
                  <a:pt x="66104" y="26251"/>
                  <a:pt x="65521" y="27537"/>
                </a:cubicBezTo>
                <a:cubicBezTo>
                  <a:pt x="64854" y="28120"/>
                  <a:pt x="64175" y="28835"/>
                  <a:pt x="64211" y="29561"/>
                </a:cubicBezTo>
                <a:cubicBezTo>
                  <a:pt x="64217" y="29670"/>
                  <a:pt x="64296" y="29727"/>
                  <a:pt x="64373" y="29727"/>
                </a:cubicBezTo>
                <a:cubicBezTo>
                  <a:pt x="64439" y="29727"/>
                  <a:pt x="64504" y="29685"/>
                  <a:pt x="64520" y="29597"/>
                </a:cubicBezTo>
                <a:cubicBezTo>
                  <a:pt x="64580" y="29227"/>
                  <a:pt x="64806" y="28870"/>
                  <a:pt x="65092" y="28525"/>
                </a:cubicBezTo>
                <a:lnTo>
                  <a:pt x="65092" y="28525"/>
                </a:lnTo>
                <a:cubicBezTo>
                  <a:pt x="60937" y="37979"/>
                  <a:pt x="57543" y="47777"/>
                  <a:pt x="54162" y="57564"/>
                </a:cubicBezTo>
                <a:cubicBezTo>
                  <a:pt x="54102" y="57660"/>
                  <a:pt x="54043" y="57755"/>
                  <a:pt x="53995" y="57862"/>
                </a:cubicBezTo>
                <a:cubicBezTo>
                  <a:pt x="53721" y="55540"/>
                  <a:pt x="52686" y="53278"/>
                  <a:pt x="51305" y="51433"/>
                </a:cubicBezTo>
                <a:cubicBezTo>
                  <a:pt x="51286" y="51404"/>
                  <a:pt x="51261" y="51393"/>
                  <a:pt x="51236" y="51393"/>
                </a:cubicBezTo>
                <a:cubicBezTo>
                  <a:pt x="51167" y="51393"/>
                  <a:pt x="51097" y="51485"/>
                  <a:pt x="51150" y="51564"/>
                </a:cubicBezTo>
                <a:cubicBezTo>
                  <a:pt x="52757" y="53992"/>
                  <a:pt x="53352" y="56540"/>
                  <a:pt x="53531" y="59362"/>
                </a:cubicBezTo>
                <a:lnTo>
                  <a:pt x="53269" y="60124"/>
                </a:lnTo>
                <a:cubicBezTo>
                  <a:pt x="52817" y="58541"/>
                  <a:pt x="51947" y="56993"/>
                  <a:pt x="51209" y="55778"/>
                </a:cubicBezTo>
                <a:cubicBezTo>
                  <a:pt x="51189" y="55741"/>
                  <a:pt x="51156" y="55725"/>
                  <a:pt x="51124" y="55725"/>
                </a:cubicBezTo>
                <a:cubicBezTo>
                  <a:pt x="51065" y="55725"/>
                  <a:pt x="51007" y="55780"/>
                  <a:pt x="51031" y="55850"/>
                </a:cubicBezTo>
                <a:cubicBezTo>
                  <a:pt x="51650" y="57088"/>
                  <a:pt x="52305" y="58362"/>
                  <a:pt x="52674" y="59684"/>
                </a:cubicBezTo>
                <a:cubicBezTo>
                  <a:pt x="52805" y="60136"/>
                  <a:pt x="52876" y="60577"/>
                  <a:pt x="52912" y="61005"/>
                </a:cubicBezTo>
                <a:cubicBezTo>
                  <a:pt x="52638" y="61601"/>
                  <a:pt x="52388" y="62220"/>
                  <a:pt x="52150" y="62839"/>
                </a:cubicBezTo>
                <a:cubicBezTo>
                  <a:pt x="51852" y="61684"/>
                  <a:pt x="51388" y="60553"/>
                  <a:pt x="50816" y="59517"/>
                </a:cubicBezTo>
                <a:cubicBezTo>
                  <a:pt x="50789" y="59469"/>
                  <a:pt x="50744" y="59449"/>
                  <a:pt x="50699" y="59449"/>
                </a:cubicBezTo>
                <a:cubicBezTo>
                  <a:pt x="50610" y="59449"/>
                  <a:pt x="50523" y="59529"/>
                  <a:pt x="50578" y="59624"/>
                </a:cubicBezTo>
                <a:cubicBezTo>
                  <a:pt x="51245" y="60981"/>
                  <a:pt x="51602" y="62339"/>
                  <a:pt x="51793" y="63767"/>
                </a:cubicBezTo>
                <a:cubicBezTo>
                  <a:pt x="51769" y="63851"/>
                  <a:pt x="51733" y="63934"/>
                  <a:pt x="51709" y="64017"/>
                </a:cubicBezTo>
                <a:cubicBezTo>
                  <a:pt x="50852" y="66387"/>
                  <a:pt x="49471" y="68530"/>
                  <a:pt x="48566" y="70852"/>
                </a:cubicBezTo>
                <a:cubicBezTo>
                  <a:pt x="44863" y="67042"/>
                  <a:pt x="41910" y="63720"/>
                  <a:pt x="36386" y="62065"/>
                </a:cubicBezTo>
                <a:cubicBezTo>
                  <a:pt x="32695" y="60969"/>
                  <a:pt x="29123" y="59648"/>
                  <a:pt x="25730" y="57767"/>
                </a:cubicBezTo>
                <a:cubicBezTo>
                  <a:pt x="23944" y="56790"/>
                  <a:pt x="15586" y="52242"/>
                  <a:pt x="15360" y="49135"/>
                </a:cubicBezTo>
                <a:cubicBezTo>
                  <a:pt x="15479" y="49123"/>
                  <a:pt x="15586" y="49063"/>
                  <a:pt x="15645" y="48932"/>
                </a:cubicBezTo>
                <a:cubicBezTo>
                  <a:pt x="21848" y="33466"/>
                  <a:pt x="27909" y="17321"/>
                  <a:pt x="31362" y="962"/>
                </a:cubicBezTo>
                <a:close/>
                <a:moveTo>
                  <a:pt x="34040" y="66565"/>
                </a:moveTo>
                <a:lnTo>
                  <a:pt x="34040" y="66565"/>
                </a:lnTo>
                <a:cubicBezTo>
                  <a:pt x="34564" y="66815"/>
                  <a:pt x="35088" y="67054"/>
                  <a:pt x="35600" y="67280"/>
                </a:cubicBezTo>
                <a:cubicBezTo>
                  <a:pt x="35898" y="68351"/>
                  <a:pt x="36279" y="69387"/>
                  <a:pt x="36743" y="70387"/>
                </a:cubicBezTo>
                <a:cubicBezTo>
                  <a:pt x="36874" y="70625"/>
                  <a:pt x="36993" y="70875"/>
                  <a:pt x="37100" y="71149"/>
                </a:cubicBezTo>
                <a:cubicBezTo>
                  <a:pt x="36791" y="71042"/>
                  <a:pt x="36493" y="70935"/>
                  <a:pt x="36184" y="70816"/>
                </a:cubicBezTo>
                <a:cubicBezTo>
                  <a:pt x="36005" y="70518"/>
                  <a:pt x="35886" y="70185"/>
                  <a:pt x="35755" y="69923"/>
                </a:cubicBezTo>
                <a:cubicBezTo>
                  <a:pt x="35517" y="69447"/>
                  <a:pt x="35279" y="68994"/>
                  <a:pt x="35041" y="68506"/>
                </a:cubicBezTo>
                <a:cubicBezTo>
                  <a:pt x="34707" y="67851"/>
                  <a:pt x="34386" y="67220"/>
                  <a:pt x="34040" y="66565"/>
                </a:cubicBezTo>
                <a:close/>
                <a:moveTo>
                  <a:pt x="49947" y="69673"/>
                </a:moveTo>
                <a:lnTo>
                  <a:pt x="49947" y="69673"/>
                </a:lnTo>
                <a:cubicBezTo>
                  <a:pt x="49804" y="70090"/>
                  <a:pt x="49650" y="70506"/>
                  <a:pt x="49495" y="70923"/>
                </a:cubicBezTo>
                <a:cubicBezTo>
                  <a:pt x="49459" y="71018"/>
                  <a:pt x="49459" y="71102"/>
                  <a:pt x="49507" y="71173"/>
                </a:cubicBezTo>
                <a:cubicBezTo>
                  <a:pt x="49459" y="71292"/>
                  <a:pt x="49411" y="71435"/>
                  <a:pt x="49376" y="71554"/>
                </a:cubicBezTo>
                <a:cubicBezTo>
                  <a:pt x="49316" y="71495"/>
                  <a:pt x="49257" y="71411"/>
                  <a:pt x="49197" y="71352"/>
                </a:cubicBezTo>
                <a:cubicBezTo>
                  <a:pt x="49435" y="70792"/>
                  <a:pt x="49685" y="70221"/>
                  <a:pt x="49947" y="69673"/>
                </a:cubicBezTo>
                <a:close/>
                <a:moveTo>
                  <a:pt x="36148" y="67542"/>
                </a:moveTo>
                <a:cubicBezTo>
                  <a:pt x="36541" y="67708"/>
                  <a:pt x="36910" y="67875"/>
                  <a:pt x="37267" y="68042"/>
                </a:cubicBezTo>
                <a:cubicBezTo>
                  <a:pt x="37767" y="69292"/>
                  <a:pt x="38291" y="70661"/>
                  <a:pt x="38970" y="71887"/>
                </a:cubicBezTo>
                <a:cubicBezTo>
                  <a:pt x="38636" y="71745"/>
                  <a:pt x="38327" y="71626"/>
                  <a:pt x="38041" y="71506"/>
                </a:cubicBezTo>
                <a:cubicBezTo>
                  <a:pt x="37767" y="71054"/>
                  <a:pt x="37469" y="70625"/>
                  <a:pt x="37219" y="70161"/>
                </a:cubicBezTo>
                <a:cubicBezTo>
                  <a:pt x="36791" y="69316"/>
                  <a:pt x="36446" y="68435"/>
                  <a:pt x="36148" y="67542"/>
                </a:cubicBezTo>
                <a:close/>
                <a:moveTo>
                  <a:pt x="46173" y="72054"/>
                </a:moveTo>
                <a:lnTo>
                  <a:pt x="46173" y="72054"/>
                </a:lnTo>
                <a:cubicBezTo>
                  <a:pt x="46280" y="72102"/>
                  <a:pt x="46375" y="72161"/>
                  <a:pt x="46494" y="72209"/>
                </a:cubicBezTo>
                <a:cubicBezTo>
                  <a:pt x="46411" y="72233"/>
                  <a:pt x="46352" y="72280"/>
                  <a:pt x="46292" y="72316"/>
                </a:cubicBezTo>
                <a:cubicBezTo>
                  <a:pt x="46244" y="72233"/>
                  <a:pt x="46197" y="72138"/>
                  <a:pt x="46173" y="72054"/>
                </a:cubicBezTo>
                <a:close/>
                <a:moveTo>
                  <a:pt x="37970" y="68351"/>
                </a:moveTo>
                <a:lnTo>
                  <a:pt x="37970" y="68351"/>
                </a:lnTo>
                <a:cubicBezTo>
                  <a:pt x="38434" y="68554"/>
                  <a:pt x="38874" y="68768"/>
                  <a:pt x="39339" y="68970"/>
                </a:cubicBezTo>
                <a:cubicBezTo>
                  <a:pt x="39708" y="70018"/>
                  <a:pt x="40125" y="71042"/>
                  <a:pt x="40625" y="72042"/>
                </a:cubicBezTo>
                <a:cubicBezTo>
                  <a:pt x="40720" y="72268"/>
                  <a:pt x="40827" y="72483"/>
                  <a:pt x="40946" y="72721"/>
                </a:cubicBezTo>
                <a:cubicBezTo>
                  <a:pt x="40684" y="72614"/>
                  <a:pt x="40410" y="72507"/>
                  <a:pt x="40125" y="72388"/>
                </a:cubicBezTo>
                <a:cubicBezTo>
                  <a:pt x="39767" y="71768"/>
                  <a:pt x="39374" y="71173"/>
                  <a:pt x="39041" y="70566"/>
                </a:cubicBezTo>
                <a:cubicBezTo>
                  <a:pt x="38660" y="69840"/>
                  <a:pt x="38315" y="69090"/>
                  <a:pt x="37970" y="68351"/>
                </a:cubicBezTo>
                <a:close/>
                <a:moveTo>
                  <a:pt x="48721" y="72530"/>
                </a:moveTo>
                <a:cubicBezTo>
                  <a:pt x="48792" y="72590"/>
                  <a:pt x="48864" y="72649"/>
                  <a:pt x="48923" y="72709"/>
                </a:cubicBezTo>
                <a:cubicBezTo>
                  <a:pt x="48876" y="72780"/>
                  <a:pt x="48852" y="72876"/>
                  <a:pt x="48864" y="72947"/>
                </a:cubicBezTo>
                <a:lnTo>
                  <a:pt x="48864" y="72995"/>
                </a:lnTo>
                <a:cubicBezTo>
                  <a:pt x="48733" y="73007"/>
                  <a:pt x="48602" y="73019"/>
                  <a:pt x="48495" y="73054"/>
                </a:cubicBezTo>
                <a:cubicBezTo>
                  <a:pt x="48483" y="72995"/>
                  <a:pt x="48459" y="72947"/>
                  <a:pt x="48435" y="72900"/>
                </a:cubicBezTo>
                <a:cubicBezTo>
                  <a:pt x="48518" y="72888"/>
                  <a:pt x="48602" y="72828"/>
                  <a:pt x="48626" y="72721"/>
                </a:cubicBezTo>
                <a:cubicBezTo>
                  <a:pt x="48673" y="72649"/>
                  <a:pt x="48697" y="72590"/>
                  <a:pt x="48721" y="72530"/>
                </a:cubicBezTo>
                <a:close/>
                <a:moveTo>
                  <a:pt x="43649" y="70911"/>
                </a:moveTo>
                <a:cubicBezTo>
                  <a:pt x="44220" y="71173"/>
                  <a:pt x="44792" y="71423"/>
                  <a:pt x="45351" y="71685"/>
                </a:cubicBezTo>
                <a:cubicBezTo>
                  <a:pt x="45470" y="72007"/>
                  <a:pt x="45601" y="72352"/>
                  <a:pt x="45720" y="72697"/>
                </a:cubicBezTo>
                <a:cubicBezTo>
                  <a:pt x="45447" y="72888"/>
                  <a:pt x="45173" y="73066"/>
                  <a:pt x="44887" y="73197"/>
                </a:cubicBezTo>
                <a:cubicBezTo>
                  <a:pt x="44768" y="73007"/>
                  <a:pt x="44649" y="72816"/>
                  <a:pt x="44542" y="72638"/>
                </a:cubicBezTo>
                <a:cubicBezTo>
                  <a:pt x="44232" y="72066"/>
                  <a:pt x="43935" y="71483"/>
                  <a:pt x="43649" y="70911"/>
                </a:cubicBezTo>
                <a:close/>
                <a:moveTo>
                  <a:pt x="39982" y="69244"/>
                </a:moveTo>
                <a:lnTo>
                  <a:pt x="39982" y="69244"/>
                </a:lnTo>
                <a:cubicBezTo>
                  <a:pt x="40386" y="69435"/>
                  <a:pt x="40756" y="69613"/>
                  <a:pt x="41137" y="69780"/>
                </a:cubicBezTo>
                <a:cubicBezTo>
                  <a:pt x="41518" y="70673"/>
                  <a:pt x="41887" y="71554"/>
                  <a:pt x="42268" y="72423"/>
                </a:cubicBezTo>
                <a:cubicBezTo>
                  <a:pt x="42387" y="72709"/>
                  <a:pt x="42530" y="73007"/>
                  <a:pt x="42649" y="73292"/>
                </a:cubicBezTo>
                <a:cubicBezTo>
                  <a:pt x="42411" y="73233"/>
                  <a:pt x="42172" y="73161"/>
                  <a:pt x="41910" y="73078"/>
                </a:cubicBezTo>
                <a:cubicBezTo>
                  <a:pt x="41637" y="72590"/>
                  <a:pt x="41303" y="72114"/>
                  <a:pt x="41053" y="71637"/>
                </a:cubicBezTo>
                <a:cubicBezTo>
                  <a:pt x="40648" y="70864"/>
                  <a:pt x="40303" y="70054"/>
                  <a:pt x="39982" y="69244"/>
                </a:cubicBezTo>
                <a:close/>
                <a:moveTo>
                  <a:pt x="41839" y="70102"/>
                </a:moveTo>
                <a:lnTo>
                  <a:pt x="41839" y="70102"/>
                </a:lnTo>
                <a:cubicBezTo>
                  <a:pt x="42315" y="70316"/>
                  <a:pt x="42792" y="70530"/>
                  <a:pt x="43268" y="70744"/>
                </a:cubicBezTo>
                <a:cubicBezTo>
                  <a:pt x="43184" y="70804"/>
                  <a:pt x="43101" y="70923"/>
                  <a:pt x="43161" y="71054"/>
                </a:cubicBezTo>
                <a:cubicBezTo>
                  <a:pt x="43446" y="71697"/>
                  <a:pt x="43756" y="72340"/>
                  <a:pt x="44089" y="72971"/>
                </a:cubicBezTo>
                <a:lnTo>
                  <a:pt x="44316" y="73423"/>
                </a:lnTo>
                <a:cubicBezTo>
                  <a:pt x="44208" y="73459"/>
                  <a:pt x="44089" y="73471"/>
                  <a:pt x="43970" y="73483"/>
                </a:cubicBezTo>
                <a:cubicBezTo>
                  <a:pt x="43929" y="73486"/>
                  <a:pt x="43885" y="73487"/>
                  <a:pt x="43841" y="73487"/>
                </a:cubicBezTo>
                <a:cubicBezTo>
                  <a:pt x="43709" y="73487"/>
                  <a:pt x="43568" y="73474"/>
                  <a:pt x="43434" y="73447"/>
                </a:cubicBezTo>
                <a:cubicBezTo>
                  <a:pt x="43196" y="72971"/>
                  <a:pt x="42934" y="72519"/>
                  <a:pt x="42720" y="72054"/>
                </a:cubicBezTo>
                <a:cubicBezTo>
                  <a:pt x="42422" y="71411"/>
                  <a:pt x="42125" y="70756"/>
                  <a:pt x="41839" y="70102"/>
                </a:cubicBezTo>
                <a:close/>
                <a:moveTo>
                  <a:pt x="44697" y="74495"/>
                </a:moveTo>
                <a:cubicBezTo>
                  <a:pt x="44792" y="74495"/>
                  <a:pt x="44887" y="74507"/>
                  <a:pt x="44982" y="74507"/>
                </a:cubicBezTo>
                <a:cubicBezTo>
                  <a:pt x="45006" y="74554"/>
                  <a:pt x="45042" y="74602"/>
                  <a:pt x="45089" y="74626"/>
                </a:cubicBezTo>
                <a:cubicBezTo>
                  <a:pt x="44947" y="74590"/>
                  <a:pt x="44816" y="74543"/>
                  <a:pt x="44697" y="74495"/>
                </a:cubicBezTo>
                <a:close/>
                <a:moveTo>
                  <a:pt x="45709" y="74424"/>
                </a:moveTo>
                <a:cubicBezTo>
                  <a:pt x="45613" y="74531"/>
                  <a:pt x="45518" y="74650"/>
                  <a:pt x="45423" y="74745"/>
                </a:cubicBezTo>
                <a:cubicBezTo>
                  <a:pt x="45399" y="74733"/>
                  <a:pt x="45363" y="74733"/>
                  <a:pt x="45351" y="74721"/>
                </a:cubicBezTo>
                <a:cubicBezTo>
                  <a:pt x="45470" y="74685"/>
                  <a:pt x="45542" y="74590"/>
                  <a:pt x="45530" y="74447"/>
                </a:cubicBezTo>
                <a:cubicBezTo>
                  <a:pt x="45578" y="74447"/>
                  <a:pt x="45625" y="74447"/>
                  <a:pt x="45685" y="74435"/>
                </a:cubicBezTo>
                <a:cubicBezTo>
                  <a:pt x="45697" y="74435"/>
                  <a:pt x="45697" y="74424"/>
                  <a:pt x="45709" y="74424"/>
                </a:cubicBezTo>
                <a:close/>
                <a:moveTo>
                  <a:pt x="45875" y="77329"/>
                </a:moveTo>
                <a:cubicBezTo>
                  <a:pt x="45899" y="77329"/>
                  <a:pt x="45923" y="77341"/>
                  <a:pt x="45935" y="77341"/>
                </a:cubicBezTo>
                <a:cubicBezTo>
                  <a:pt x="45935" y="77341"/>
                  <a:pt x="45911" y="77341"/>
                  <a:pt x="45911" y="77352"/>
                </a:cubicBezTo>
                <a:cubicBezTo>
                  <a:pt x="45899" y="77341"/>
                  <a:pt x="45887" y="77329"/>
                  <a:pt x="45875" y="77329"/>
                </a:cubicBezTo>
                <a:close/>
                <a:moveTo>
                  <a:pt x="52209" y="75436"/>
                </a:moveTo>
                <a:lnTo>
                  <a:pt x="52209" y="75436"/>
                </a:lnTo>
                <a:cubicBezTo>
                  <a:pt x="52959" y="75638"/>
                  <a:pt x="53698" y="75852"/>
                  <a:pt x="54436" y="76055"/>
                </a:cubicBezTo>
                <a:cubicBezTo>
                  <a:pt x="54019" y="76555"/>
                  <a:pt x="53602" y="77043"/>
                  <a:pt x="53186" y="77543"/>
                </a:cubicBezTo>
                <a:cubicBezTo>
                  <a:pt x="52805" y="76948"/>
                  <a:pt x="52543" y="76138"/>
                  <a:pt x="52209" y="75436"/>
                </a:cubicBezTo>
                <a:close/>
                <a:moveTo>
                  <a:pt x="51114" y="77293"/>
                </a:moveTo>
                <a:cubicBezTo>
                  <a:pt x="51138" y="77424"/>
                  <a:pt x="51174" y="77531"/>
                  <a:pt x="51233" y="77602"/>
                </a:cubicBezTo>
                <a:cubicBezTo>
                  <a:pt x="51245" y="77626"/>
                  <a:pt x="51257" y="77650"/>
                  <a:pt x="51281" y="77662"/>
                </a:cubicBezTo>
                <a:cubicBezTo>
                  <a:pt x="51257" y="77698"/>
                  <a:pt x="51245" y="77710"/>
                  <a:pt x="51245" y="77722"/>
                </a:cubicBezTo>
                <a:cubicBezTo>
                  <a:pt x="51197" y="77710"/>
                  <a:pt x="51162" y="77686"/>
                  <a:pt x="51114" y="77650"/>
                </a:cubicBezTo>
                <a:cubicBezTo>
                  <a:pt x="51066" y="77626"/>
                  <a:pt x="51019" y="77626"/>
                  <a:pt x="50983" y="77626"/>
                </a:cubicBezTo>
                <a:cubicBezTo>
                  <a:pt x="51019" y="77519"/>
                  <a:pt x="51066" y="77400"/>
                  <a:pt x="51114" y="77293"/>
                </a:cubicBezTo>
                <a:close/>
                <a:moveTo>
                  <a:pt x="42911" y="78103"/>
                </a:moveTo>
                <a:cubicBezTo>
                  <a:pt x="42970" y="78114"/>
                  <a:pt x="43030" y="78126"/>
                  <a:pt x="43089" y="78162"/>
                </a:cubicBezTo>
                <a:cubicBezTo>
                  <a:pt x="43101" y="78186"/>
                  <a:pt x="43101" y="78198"/>
                  <a:pt x="43125" y="78234"/>
                </a:cubicBezTo>
                <a:cubicBezTo>
                  <a:pt x="43042" y="78186"/>
                  <a:pt x="42982" y="78138"/>
                  <a:pt x="42911" y="78103"/>
                </a:cubicBezTo>
                <a:close/>
                <a:moveTo>
                  <a:pt x="72010" y="22187"/>
                </a:moveTo>
                <a:cubicBezTo>
                  <a:pt x="75066" y="22187"/>
                  <a:pt x="77836" y="23861"/>
                  <a:pt x="80558" y="25096"/>
                </a:cubicBezTo>
                <a:cubicBezTo>
                  <a:pt x="83332" y="26346"/>
                  <a:pt x="86142" y="27513"/>
                  <a:pt x="89047" y="28394"/>
                </a:cubicBezTo>
                <a:cubicBezTo>
                  <a:pt x="90881" y="28942"/>
                  <a:pt x="92714" y="29382"/>
                  <a:pt x="94572" y="29680"/>
                </a:cubicBezTo>
                <a:lnTo>
                  <a:pt x="92202" y="29644"/>
                </a:lnTo>
                <a:cubicBezTo>
                  <a:pt x="91941" y="29644"/>
                  <a:pt x="91905" y="30013"/>
                  <a:pt x="92179" y="30061"/>
                </a:cubicBezTo>
                <a:cubicBezTo>
                  <a:pt x="95241" y="30590"/>
                  <a:pt x="98476" y="30800"/>
                  <a:pt x="101711" y="30800"/>
                </a:cubicBezTo>
                <a:cubicBezTo>
                  <a:pt x="104298" y="30800"/>
                  <a:pt x="106886" y="30665"/>
                  <a:pt x="109383" y="30454"/>
                </a:cubicBezTo>
                <a:lnTo>
                  <a:pt x="109383" y="30454"/>
                </a:lnTo>
                <a:cubicBezTo>
                  <a:pt x="101525" y="45218"/>
                  <a:pt x="95774" y="61493"/>
                  <a:pt x="90583" y="77305"/>
                </a:cubicBezTo>
                <a:cubicBezTo>
                  <a:pt x="90548" y="77400"/>
                  <a:pt x="90571" y="77460"/>
                  <a:pt x="90595" y="77531"/>
                </a:cubicBezTo>
                <a:cubicBezTo>
                  <a:pt x="89559" y="78186"/>
                  <a:pt x="87071" y="78484"/>
                  <a:pt x="86202" y="78531"/>
                </a:cubicBezTo>
                <a:cubicBezTo>
                  <a:pt x="86042" y="78540"/>
                  <a:pt x="85880" y="78544"/>
                  <a:pt x="85718" y="78544"/>
                </a:cubicBezTo>
                <a:cubicBezTo>
                  <a:pt x="85021" y="78544"/>
                  <a:pt x="84304" y="78472"/>
                  <a:pt x="83618" y="78424"/>
                </a:cubicBezTo>
                <a:cubicBezTo>
                  <a:pt x="81665" y="78305"/>
                  <a:pt x="79737" y="78055"/>
                  <a:pt x="77808" y="77698"/>
                </a:cubicBezTo>
                <a:cubicBezTo>
                  <a:pt x="73795" y="76936"/>
                  <a:pt x="69997" y="75638"/>
                  <a:pt x="66247" y="74019"/>
                </a:cubicBezTo>
                <a:cubicBezTo>
                  <a:pt x="63392" y="72785"/>
                  <a:pt x="60782" y="72408"/>
                  <a:pt x="58148" y="72408"/>
                </a:cubicBezTo>
                <a:cubicBezTo>
                  <a:pt x="55599" y="72408"/>
                  <a:pt x="53026" y="72761"/>
                  <a:pt x="50185" y="73030"/>
                </a:cubicBezTo>
                <a:cubicBezTo>
                  <a:pt x="50209" y="72995"/>
                  <a:pt x="50221" y="72935"/>
                  <a:pt x="50221" y="72876"/>
                </a:cubicBezTo>
                <a:cubicBezTo>
                  <a:pt x="50340" y="72757"/>
                  <a:pt x="50400" y="72554"/>
                  <a:pt x="50245" y="72411"/>
                </a:cubicBezTo>
                <a:lnTo>
                  <a:pt x="50245" y="72411"/>
                </a:lnTo>
                <a:cubicBezTo>
                  <a:pt x="50275" y="72421"/>
                  <a:pt x="50304" y="72425"/>
                  <a:pt x="50331" y="72425"/>
                </a:cubicBezTo>
                <a:cubicBezTo>
                  <a:pt x="50608" y="72425"/>
                  <a:pt x="50738" y="71973"/>
                  <a:pt x="50423" y="71876"/>
                </a:cubicBezTo>
                <a:lnTo>
                  <a:pt x="50162" y="71780"/>
                </a:lnTo>
                <a:cubicBezTo>
                  <a:pt x="50114" y="71768"/>
                  <a:pt x="50090" y="71768"/>
                  <a:pt x="50054" y="71768"/>
                </a:cubicBezTo>
                <a:cubicBezTo>
                  <a:pt x="50781" y="69732"/>
                  <a:pt x="51495" y="67696"/>
                  <a:pt x="52197" y="65637"/>
                </a:cubicBezTo>
                <a:cubicBezTo>
                  <a:pt x="52237" y="65655"/>
                  <a:pt x="52280" y="65664"/>
                  <a:pt x="52323" y="65664"/>
                </a:cubicBezTo>
                <a:cubicBezTo>
                  <a:pt x="52448" y="65664"/>
                  <a:pt x="52567" y="65588"/>
                  <a:pt x="52567" y="65446"/>
                </a:cubicBezTo>
                <a:cubicBezTo>
                  <a:pt x="52567" y="65160"/>
                  <a:pt x="52567" y="64899"/>
                  <a:pt x="52543" y="64613"/>
                </a:cubicBezTo>
                <a:lnTo>
                  <a:pt x="52948" y="63410"/>
                </a:lnTo>
                <a:lnTo>
                  <a:pt x="52948" y="63410"/>
                </a:lnTo>
                <a:cubicBezTo>
                  <a:pt x="52948" y="63482"/>
                  <a:pt x="52924" y="63541"/>
                  <a:pt x="52924" y="63613"/>
                </a:cubicBezTo>
                <a:cubicBezTo>
                  <a:pt x="52917" y="63724"/>
                  <a:pt x="53003" y="63786"/>
                  <a:pt x="53092" y="63786"/>
                </a:cubicBezTo>
                <a:cubicBezTo>
                  <a:pt x="53156" y="63786"/>
                  <a:pt x="53222" y="63754"/>
                  <a:pt x="53257" y="63684"/>
                </a:cubicBezTo>
                <a:cubicBezTo>
                  <a:pt x="53436" y="63267"/>
                  <a:pt x="53531" y="62851"/>
                  <a:pt x="53579" y="62410"/>
                </a:cubicBezTo>
                <a:cubicBezTo>
                  <a:pt x="54126" y="61648"/>
                  <a:pt x="54710" y="60910"/>
                  <a:pt x="55365" y="60196"/>
                </a:cubicBezTo>
                <a:cubicBezTo>
                  <a:pt x="55420" y="60122"/>
                  <a:pt x="55353" y="60026"/>
                  <a:pt x="55282" y="60026"/>
                </a:cubicBezTo>
                <a:cubicBezTo>
                  <a:pt x="55261" y="60026"/>
                  <a:pt x="55240" y="60034"/>
                  <a:pt x="55222" y="60053"/>
                </a:cubicBezTo>
                <a:cubicBezTo>
                  <a:pt x="54662" y="60624"/>
                  <a:pt x="54114" y="61208"/>
                  <a:pt x="53614" y="61815"/>
                </a:cubicBezTo>
                <a:cubicBezTo>
                  <a:pt x="53614" y="61529"/>
                  <a:pt x="53579" y="61243"/>
                  <a:pt x="53531" y="60946"/>
                </a:cubicBezTo>
                <a:cubicBezTo>
                  <a:pt x="53531" y="60934"/>
                  <a:pt x="53555" y="60922"/>
                  <a:pt x="53555" y="60922"/>
                </a:cubicBezTo>
                <a:cubicBezTo>
                  <a:pt x="54400" y="59541"/>
                  <a:pt x="55293" y="58374"/>
                  <a:pt x="56734" y="57410"/>
                </a:cubicBezTo>
                <a:cubicBezTo>
                  <a:pt x="56794" y="57370"/>
                  <a:pt x="56745" y="57279"/>
                  <a:pt x="56685" y="57279"/>
                </a:cubicBezTo>
                <a:cubicBezTo>
                  <a:pt x="56674" y="57279"/>
                  <a:pt x="56662" y="57283"/>
                  <a:pt x="56650" y="57290"/>
                </a:cubicBezTo>
                <a:cubicBezTo>
                  <a:pt x="55793" y="57826"/>
                  <a:pt x="54948" y="58505"/>
                  <a:pt x="54245" y="59315"/>
                </a:cubicBezTo>
                <a:cubicBezTo>
                  <a:pt x="54662" y="58386"/>
                  <a:pt x="55103" y="57469"/>
                  <a:pt x="55579" y="56564"/>
                </a:cubicBezTo>
                <a:cubicBezTo>
                  <a:pt x="56948" y="55016"/>
                  <a:pt x="58567" y="53826"/>
                  <a:pt x="60734" y="53195"/>
                </a:cubicBezTo>
                <a:cubicBezTo>
                  <a:pt x="60866" y="53173"/>
                  <a:pt x="60836" y="52988"/>
                  <a:pt x="60727" y="52988"/>
                </a:cubicBezTo>
                <a:cubicBezTo>
                  <a:pt x="60718" y="52988"/>
                  <a:pt x="60709" y="52990"/>
                  <a:pt x="60699" y="52992"/>
                </a:cubicBezTo>
                <a:cubicBezTo>
                  <a:pt x="58698" y="53480"/>
                  <a:pt x="56686" y="54564"/>
                  <a:pt x="55257" y="56124"/>
                </a:cubicBezTo>
                <a:lnTo>
                  <a:pt x="55841" y="54612"/>
                </a:lnTo>
                <a:cubicBezTo>
                  <a:pt x="56531" y="53921"/>
                  <a:pt x="57210" y="53242"/>
                  <a:pt x="57912" y="52576"/>
                </a:cubicBezTo>
                <a:cubicBezTo>
                  <a:pt x="57930" y="52549"/>
                  <a:pt x="57915" y="52510"/>
                  <a:pt x="57892" y="52510"/>
                </a:cubicBezTo>
                <a:cubicBezTo>
                  <a:pt x="57884" y="52510"/>
                  <a:pt x="57874" y="52515"/>
                  <a:pt x="57865" y="52528"/>
                </a:cubicBezTo>
                <a:cubicBezTo>
                  <a:pt x="57210" y="53195"/>
                  <a:pt x="56543" y="53850"/>
                  <a:pt x="55888" y="54516"/>
                </a:cubicBezTo>
                <a:cubicBezTo>
                  <a:pt x="58174" y="48468"/>
                  <a:pt x="60615" y="42467"/>
                  <a:pt x="63032" y="36466"/>
                </a:cubicBezTo>
                <a:cubicBezTo>
                  <a:pt x="63044" y="36466"/>
                  <a:pt x="63056" y="36466"/>
                  <a:pt x="63080" y="36455"/>
                </a:cubicBezTo>
                <a:cubicBezTo>
                  <a:pt x="63937" y="35740"/>
                  <a:pt x="64663" y="34835"/>
                  <a:pt x="65306" y="33907"/>
                </a:cubicBezTo>
                <a:cubicBezTo>
                  <a:pt x="65351" y="33844"/>
                  <a:pt x="65288" y="33774"/>
                  <a:pt x="65229" y="33774"/>
                </a:cubicBezTo>
                <a:cubicBezTo>
                  <a:pt x="65209" y="33774"/>
                  <a:pt x="65190" y="33782"/>
                  <a:pt x="65175" y="33799"/>
                </a:cubicBezTo>
                <a:cubicBezTo>
                  <a:pt x="64580" y="34561"/>
                  <a:pt x="63925" y="35228"/>
                  <a:pt x="63258" y="35907"/>
                </a:cubicBezTo>
                <a:cubicBezTo>
                  <a:pt x="63461" y="35371"/>
                  <a:pt x="63687" y="34835"/>
                  <a:pt x="63889" y="34311"/>
                </a:cubicBezTo>
                <a:cubicBezTo>
                  <a:pt x="65235" y="32609"/>
                  <a:pt x="66616" y="31025"/>
                  <a:pt x="68283" y="29573"/>
                </a:cubicBezTo>
                <a:cubicBezTo>
                  <a:pt x="68360" y="29515"/>
                  <a:pt x="68297" y="29410"/>
                  <a:pt x="68219" y="29410"/>
                </a:cubicBezTo>
                <a:cubicBezTo>
                  <a:pt x="68201" y="29410"/>
                  <a:pt x="68182" y="29416"/>
                  <a:pt x="68164" y="29430"/>
                </a:cubicBezTo>
                <a:cubicBezTo>
                  <a:pt x="66866" y="30442"/>
                  <a:pt x="65604" y="31561"/>
                  <a:pt x="64509" y="32787"/>
                </a:cubicBezTo>
                <a:cubicBezTo>
                  <a:pt x="64580" y="32609"/>
                  <a:pt x="64651" y="32418"/>
                  <a:pt x="64723" y="32240"/>
                </a:cubicBezTo>
                <a:cubicBezTo>
                  <a:pt x="65318" y="31597"/>
                  <a:pt x="65902" y="30942"/>
                  <a:pt x="66545" y="30335"/>
                </a:cubicBezTo>
                <a:cubicBezTo>
                  <a:pt x="67509" y="29418"/>
                  <a:pt x="68569" y="28585"/>
                  <a:pt x="69569" y="27692"/>
                </a:cubicBezTo>
                <a:cubicBezTo>
                  <a:pt x="69648" y="27612"/>
                  <a:pt x="69595" y="27458"/>
                  <a:pt x="69492" y="27458"/>
                </a:cubicBezTo>
                <a:cubicBezTo>
                  <a:pt x="69472" y="27458"/>
                  <a:pt x="69449" y="27464"/>
                  <a:pt x="69426" y="27477"/>
                </a:cubicBezTo>
                <a:cubicBezTo>
                  <a:pt x="68033" y="28299"/>
                  <a:pt x="66604" y="29394"/>
                  <a:pt x="65378" y="30632"/>
                </a:cubicBezTo>
                <a:cubicBezTo>
                  <a:pt x="65521" y="30311"/>
                  <a:pt x="65640" y="29978"/>
                  <a:pt x="65771" y="29656"/>
                </a:cubicBezTo>
                <a:cubicBezTo>
                  <a:pt x="66080" y="29263"/>
                  <a:pt x="66414" y="28894"/>
                  <a:pt x="66783" y="28549"/>
                </a:cubicBezTo>
                <a:cubicBezTo>
                  <a:pt x="67640" y="27775"/>
                  <a:pt x="68604" y="27120"/>
                  <a:pt x="69569" y="26477"/>
                </a:cubicBezTo>
                <a:cubicBezTo>
                  <a:pt x="69673" y="26414"/>
                  <a:pt x="69594" y="26278"/>
                  <a:pt x="69493" y="26278"/>
                </a:cubicBezTo>
                <a:cubicBezTo>
                  <a:pt x="69479" y="26278"/>
                  <a:pt x="69464" y="26281"/>
                  <a:pt x="69450" y="26287"/>
                </a:cubicBezTo>
                <a:cubicBezTo>
                  <a:pt x="68450" y="26691"/>
                  <a:pt x="67330" y="27346"/>
                  <a:pt x="66354" y="28144"/>
                </a:cubicBezTo>
                <a:cubicBezTo>
                  <a:pt x="66485" y="27787"/>
                  <a:pt x="66640" y="27418"/>
                  <a:pt x="66771" y="27061"/>
                </a:cubicBezTo>
                <a:cubicBezTo>
                  <a:pt x="67021" y="26870"/>
                  <a:pt x="67259" y="26691"/>
                  <a:pt x="67449" y="26537"/>
                </a:cubicBezTo>
                <a:cubicBezTo>
                  <a:pt x="68450" y="25787"/>
                  <a:pt x="69521" y="25132"/>
                  <a:pt x="70640" y="24572"/>
                </a:cubicBezTo>
                <a:cubicBezTo>
                  <a:pt x="70815" y="24490"/>
                  <a:pt x="70732" y="24230"/>
                  <a:pt x="70568" y="24230"/>
                </a:cubicBezTo>
                <a:cubicBezTo>
                  <a:pt x="70542" y="24230"/>
                  <a:pt x="70515" y="24236"/>
                  <a:pt x="70485" y="24251"/>
                </a:cubicBezTo>
                <a:cubicBezTo>
                  <a:pt x="69271" y="24834"/>
                  <a:pt x="68104" y="25525"/>
                  <a:pt x="67033" y="26346"/>
                </a:cubicBezTo>
                <a:cubicBezTo>
                  <a:pt x="67437" y="25310"/>
                  <a:pt x="67830" y="24263"/>
                  <a:pt x="68211" y="23227"/>
                </a:cubicBezTo>
                <a:cubicBezTo>
                  <a:pt x="68223" y="23227"/>
                  <a:pt x="68247" y="23203"/>
                  <a:pt x="68247" y="23203"/>
                </a:cubicBezTo>
                <a:cubicBezTo>
                  <a:pt x="68390" y="23548"/>
                  <a:pt x="68604" y="23917"/>
                  <a:pt x="68819" y="23977"/>
                </a:cubicBezTo>
                <a:cubicBezTo>
                  <a:pt x="68676" y="24144"/>
                  <a:pt x="68509" y="24298"/>
                  <a:pt x="68378" y="24489"/>
                </a:cubicBezTo>
                <a:cubicBezTo>
                  <a:pt x="68323" y="24554"/>
                  <a:pt x="68397" y="24662"/>
                  <a:pt x="68466" y="24662"/>
                </a:cubicBezTo>
                <a:cubicBezTo>
                  <a:pt x="68486" y="24662"/>
                  <a:pt x="68505" y="24653"/>
                  <a:pt x="68521" y="24632"/>
                </a:cubicBezTo>
                <a:cubicBezTo>
                  <a:pt x="69271" y="23846"/>
                  <a:pt x="70188" y="23239"/>
                  <a:pt x="71236" y="22941"/>
                </a:cubicBezTo>
                <a:cubicBezTo>
                  <a:pt x="71392" y="22896"/>
                  <a:pt x="71370" y="22664"/>
                  <a:pt x="71220" y="22664"/>
                </a:cubicBezTo>
                <a:cubicBezTo>
                  <a:pt x="71210" y="22664"/>
                  <a:pt x="71199" y="22665"/>
                  <a:pt x="71188" y="22667"/>
                </a:cubicBezTo>
                <a:cubicBezTo>
                  <a:pt x="70474" y="22846"/>
                  <a:pt x="69819" y="23167"/>
                  <a:pt x="69271" y="23608"/>
                </a:cubicBezTo>
                <a:cubicBezTo>
                  <a:pt x="69295" y="23536"/>
                  <a:pt x="69295" y="23441"/>
                  <a:pt x="69235" y="23370"/>
                </a:cubicBezTo>
                <a:cubicBezTo>
                  <a:pt x="69223" y="23346"/>
                  <a:pt x="69200" y="23310"/>
                  <a:pt x="69176" y="23286"/>
                </a:cubicBezTo>
                <a:cubicBezTo>
                  <a:pt x="69134" y="23228"/>
                  <a:pt x="69078" y="23203"/>
                  <a:pt x="69022" y="23203"/>
                </a:cubicBezTo>
                <a:cubicBezTo>
                  <a:pt x="68916" y="23203"/>
                  <a:pt x="68810" y="23289"/>
                  <a:pt x="68795" y="23405"/>
                </a:cubicBezTo>
                <a:cubicBezTo>
                  <a:pt x="68807" y="23298"/>
                  <a:pt x="68807" y="23191"/>
                  <a:pt x="68795" y="23072"/>
                </a:cubicBezTo>
                <a:lnTo>
                  <a:pt x="68795" y="23072"/>
                </a:lnTo>
                <a:cubicBezTo>
                  <a:pt x="68806" y="23074"/>
                  <a:pt x="68817" y="23075"/>
                  <a:pt x="68829" y="23075"/>
                </a:cubicBezTo>
                <a:cubicBezTo>
                  <a:pt x="68893" y="23075"/>
                  <a:pt x="68961" y="23045"/>
                  <a:pt x="68961" y="22965"/>
                </a:cubicBezTo>
                <a:lnTo>
                  <a:pt x="68961" y="22893"/>
                </a:lnTo>
                <a:cubicBezTo>
                  <a:pt x="69521" y="22620"/>
                  <a:pt x="70164" y="22405"/>
                  <a:pt x="70819" y="22274"/>
                </a:cubicBezTo>
                <a:cubicBezTo>
                  <a:pt x="71221" y="22215"/>
                  <a:pt x="71618" y="22187"/>
                  <a:pt x="72010" y="22187"/>
                </a:cubicBezTo>
                <a:close/>
                <a:moveTo>
                  <a:pt x="46649" y="78674"/>
                </a:moveTo>
                <a:cubicBezTo>
                  <a:pt x="46661" y="78698"/>
                  <a:pt x="46673" y="78710"/>
                  <a:pt x="46709" y="78710"/>
                </a:cubicBezTo>
                <a:cubicBezTo>
                  <a:pt x="46375" y="78769"/>
                  <a:pt x="46197" y="79150"/>
                  <a:pt x="46244" y="79484"/>
                </a:cubicBezTo>
                <a:cubicBezTo>
                  <a:pt x="46113" y="79424"/>
                  <a:pt x="45971" y="79365"/>
                  <a:pt x="45851" y="79293"/>
                </a:cubicBezTo>
                <a:cubicBezTo>
                  <a:pt x="46101" y="79210"/>
                  <a:pt x="46304" y="79019"/>
                  <a:pt x="46399" y="78781"/>
                </a:cubicBezTo>
                <a:cubicBezTo>
                  <a:pt x="46482" y="78734"/>
                  <a:pt x="46554" y="78710"/>
                  <a:pt x="46649" y="78674"/>
                </a:cubicBezTo>
                <a:close/>
                <a:moveTo>
                  <a:pt x="100299" y="75864"/>
                </a:moveTo>
                <a:cubicBezTo>
                  <a:pt x="100275" y="75971"/>
                  <a:pt x="100251" y="76055"/>
                  <a:pt x="100227" y="76162"/>
                </a:cubicBezTo>
                <a:cubicBezTo>
                  <a:pt x="99644" y="77329"/>
                  <a:pt x="99060" y="78484"/>
                  <a:pt x="98465" y="79650"/>
                </a:cubicBezTo>
                <a:cubicBezTo>
                  <a:pt x="98453" y="79662"/>
                  <a:pt x="98441" y="79674"/>
                  <a:pt x="98429" y="79674"/>
                </a:cubicBezTo>
                <a:cubicBezTo>
                  <a:pt x="99060" y="78412"/>
                  <a:pt x="99680" y="77150"/>
                  <a:pt x="100299" y="75864"/>
                </a:cubicBezTo>
                <a:close/>
                <a:moveTo>
                  <a:pt x="54388" y="79412"/>
                </a:moveTo>
                <a:lnTo>
                  <a:pt x="54960" y="79627"/>
                </a:lnTo>
                <a:cubicBezTo>
                  <a:pt x="54948" y="79662"/>
                  <a:pt x="54936" y="79686"/>
                  <a:pt x="54912" y="79710"/>
                </a:cubicBezTo>
                <a:cubicBezTo>
                  <a:pt x="54734" y="79603"/>
                  <a:pt x="54567" y="79496"/>
                  <a:pt x="54388" y="79412"/>
                </a:cubicBezTo>
                <a:close/>
                <a:moveTo>
                  <a:pt x="55210" y="79722"/>
                </a:moveTo>
                <a:cubicBezTo>
                  <a:pt x="55484" y="79829"/>
                  <a:pt x="55769" y="79948"/>
                  <a:pt x="56055" y="80043"/>
                </a:cubicBezTo>
                <a:cubicBezTo>
                  <a:pt x="55984" y="80139"/>
                  <a:pt x="55924" y="80198"/>
                  <a:pt x="55865" y="80269"/>
                </a:cubicBezTo>
                <a:cubicBezTo>
                  <a:pt x="55603" y="80127"/>
                  <a:pt x="55365" y="79972"/>
                  <a:pt x="55115" y="79829"/>
                </a:cubicBezTo>
                <a:cubicBezTo>
                  <a:pt x="55150" y="79793"/>
                  <a:pt x="55174" y="79769"/>
                  <a:pt x="55210" y="79722"/>
                </a:cubicBezTo>
                <a:close/>
                <a:moveTo>
                  <a:pt x="56412" y="80210"/>
                </a:moveTo>
                <a:cubicBezTo>
                  <a:pt x="56936" y="80424"/>
                  <a:pt x="57448" y="80627"/>
                  <a:pt x="57972" y="80817"/>
                </a:cubicBezTo>
                <a:cubicBezTo>
                  <a:pt x="57889" y="80901"/>
                  <a:pt x="57805" y="80984"/>
                  <a:pt x="57734" y="81079"/>
                </a:cubicBezTo>
                <a:cubicBezTo>
                  <a:pt x="57305" y="80924"/>
                  <a:pt x="56877" y="80793"/>
                  <a:pt x="56436" y="80627"/>
                </a:cubicBezTo>
                <a:cubicBezTo>
                  <a:pt x="56353" y="80567"/>
                  <a:pt x="56258" y="80508"/>
                  <a:pt x="56174" y="80460"/>
                </a:cubicBezTo>
                <a:cubicBezTo>
                  <a:pt x="56246" y="80377"/>
                  <a:pt x="56341" y="80281"/>
                  <a:pt x="56412" y="80210"/>
                </a:cubicBezTo>
                <a:close/>
                <a:moveTo>
                  <a:pt x="98251" y="80127"/>
                </a:moveTo>
                <a:lnTo>
                  <a:pt x="97536" y="81555"/>
                </a:lnTo>
                <a:cubicBezTo>
                  <a:pt x="97536" y="81555"/>
                  <a:pt x="97522" y="81555"/>
                  <a:pt x="97516" y="81561"/>
                </a:cubicBezTo>
                <a:lnTo>
                  <a:pt x="97516" y="81561"/>
                </a:lnTo>
                <a:cubicBezTo>
                  <a:pt x="97753" y="81075"/>
                  <a:pt x="97978" y="80613"/>
                  <a:pt x="98215" y="80139"/>
                </a:cubicBezTo>
                <a:cubicBezTo>
                  <a:pt x="98227" y="80139"/>
                  <a:pt x="98251" y="80127"/>
                  <a:pt x="98251" y="80127"/>
                </a:cubicBezTo>
                <a:close/>
                <a:moveTo>
                  <a:pt x="58377" y="80972"/>
                </a:moveTo>
                <a:cubicBezTo>
                  <a:pt x="58865" y="81162"/>
                  <a:pt x="59377" y="81353"/>
                  <a:pt x="59865" y="81532"/>
                </a:cubicBezTo>
                <a:cubicBezTo>
                  <a:pt x="59806" y="81591"/>
                  <a:pt x="59746" y="81639"/>
                  <a:pt x="59698" y="81698"/>
                </a:cubicBezTo>
                <a:cubicBezTo>
                  <a:pt x="59163" y="81532"/>
                  <a:pt x="58627" y="81353"/>
                  <a:pt x="58091" y="81198"/>
                </a:cubicBezTo>
                <a:cubicBezTo>
                  <a:pt x="58186" y="81115"/>
                  <a:pt x="58282" y="81055"/>
                  <a:pt x="58377" y="80972"/>
                </a:cubicBezTo>
                <a:close/>
                <a:moveTo>
                  <a:pt x="60282" y="81698"/>
                </a:moveTo>
                <a:cubicBezTo>
                  <a:pt x="60627" y="81829"/>
                  <a:pt x="60960" y="81948"/>
                  <a:pt x="61306" y="82091"/>
                </a:cubicBezTo>
                <a:cubicBezTo>
                  <a:pt x="61258" y="82115"/>
                  <a:pt x="61234" y="82151"/>
                  <a:pt x="61175" y="82174"/>
                </a:cubicBezTo>
                <a:cubicBezTo>
                  <a:pt x="60830" y="82055"/>
                  <a:pt x="60472" y="81936"/>
                  <a:pt x="60115" y="81829"/>
                </a:cubicBezTo>
                <a:cubicBezTo>
                  <a:pt x="60175" y="81793"/>
                  <a:pt x="60222" y="81746"/>
                  <a:pt x="60282" y="81698"/>
                </a:cubicBezTo>
                <a:close/>
                <a:moveTo>
                  <a:pt x="107621" y="35907"/>
                </a:moveTo>
                <a:cubicBezTo>
                  <a:pt x="108600" y="36460"/>
                  <a:pt x="109746" y="36823"/>
                  <a:pt x="110896" y="36823"/>
                </a:cubicBezTo>
                <a:cubicBezTo>
                  <a:pt x="111158" y="36823"/>
                  <a:pt x="111420" y="36804"/>
                  <a:pt x="111681" y="36764"/>
                </a:cubicBezTo>
                <a:lnTo>
                  <a:pt x="111681" y="36764"/>
                </a:lnTo>
                <a:cubicBezTo>
                  <a:pt x="104216" y="52064"/>
                  <a:pt x="97965" y="68018"/>
                  <a:pt x="91048" y="83579"/>
                </a:cubicBezTo>
                <a:lnTo>
                  <a:pt x="91048" y="83591"/>
                </a:lnTo>
                <a:cubicBezTo>
                  <a:pt x="83844" y="80936"/>
                  <a:pt x="76200" y="79234"/>
                  <a:pt x="68819" y="77174"/>
                </a:cubicBezTo>
                <a:cubicBezTo>
                  <a:pt x="63723" y="75745"/>
                  <a:pt x="58567" y="74102"/>
                  <a:pt x="53269" y="73554"/>
                </a:cubicBezTo>
                <a:cubicBezTo>
                  <a:pt x="55155" y="73323"/>
                  <a:pt x="57037" y="73030"/>
                  <a:pt x="58922" y="73030"/>
                </a:cubicBezTo>
                <a:cubicBezTo>
                  <a:pt x="60143" y="73030"/>
                  <a:pt x="61366" y="73153"/>
                  <a:pt x="62592" y="73495"/>
                </a:cubicBezTo>
                <a:cubicBezTo>
                  <a:pt x="66878" y="74709"/>
                  <a:pt x="70712" y="76936"/>
                  <a:pt x="75105" y="77924"/>
                </a:cubicBezTo>
                <a:cubicBezTo>
                  <a:pt x="78404" y="78663"/>
                  <a:pt x="81798" y="79069"/>
                  <a:pt x="85197" y="79069"/>
                </a:cubicBezTo>
                <a:cubicBezTo>
                  <a:pt x="85956" y="79069"/>
                  <a:pt x="86716" y="79049"/>
                  <a:pt x="87476" y="79007"/>
                </a:cubicBezTo>
                <a:cubicBezTo>
                  <a:pt x="88809" y="78936"/>
                  <a:pt x="90417" y="78948"/>
                  <a:pt x="91012" y="77769"/>
                </a:cubicBezTo>
                <a:cubicBezTo>
                  <a:pt x="91107" y="77745"/>
                  <a:pt x="91179" y="77686"/>
                  <a:pt x="91226" y="77579"/>
                </a:cubicBezTo>
                <a:cubicBezTo>
                  <a:pt x="95882" y="63291"/>
                  <a:pt x="101787" y="49682"/>
                  <a:pt x="107621" y="35907"/>
                </a:cubicBezTo>
                <a:close/>
                <a:moveTo>
                  <a:pt x="61080" y="83603"/>
                </a:moveTo>
                <a:lnTo>
                  <a:pt x="61080" y="83603"/>
                </a:lnTo>
                <a:cubicBezTo>
                  <a:pt x="61639" y="83829"/>
                  <a:pt x="62175" y="84032"/>
                  <a:pt x="62723" y="84258"/>
                </a:cubicBezTo>
                <a:lnTo>
                  <a:pt x="61163" y="83818"/>
                </a:lnTo>
                <a:cubicBezTo>
                  <a:pt x="61139" y="83734"/>
                  <a:pt x="61127" y="83663"/>
                  <a:pt x="61080" y="83603"/>
                </a:cubicBezTo>
                <a:close/>
                <a:moveTo>
                  <a:pt x="114146" y="44206"/>
                </a:moveTo>
                <a:cubicBezTo>
                  <a:pt x="114217" y="44336"/>
                  <a:pt x="114289" y="44467"/>
                  <a:pt x="114384" y="44587"/>
                </a:cubicBezTo>
                <a:cubicBezTo>
                  <a:pt x="114467" y="45896"/>
                  <a:pt x="112205" y="50242"/>
                  <a:pt x="112003" y="50671"/>
                </a:cubicBezTo>
                <a:cubicBezTo>
                  <a:pt x="111062" y="52552"/>
                  <a:pt x="110121" y="54457"/>
                  <a:pt x="109181" y="56362"/>
                </a:cubicBezTo>
                <a:cubicBezTo>
                  <a:pt x="108705" y="57338"/>
                  <a:pt x="108228" y="58302"/>
                  <a:pt x="107752" y="59255"/>
                </a:cubicBezTo>
                <a:cubicBezTo>
                  <a:pt x="107097" y="60458"/>
                  <a:pt x="106466" y="61660"/>
                  <a:pt x="105835" y="62886"/>
                </a:cubicBezTo>
                <a:cubicBezTo>
                  <a:pt x="104323" y="65851"/>
                  <a:pt x="102668" y="68851"/>
                  <a:pt x="101477" y="71995"/>
                </a:cubicBezTo>
                <a:cubicBezTo>
                  <a:pt x="99692" y="75614"/>
                  <a:pt x="97894" y="79234"/>
                  <a:pt x="96108" y="82841"/>
                </a:cubicBezTo>
                <a:cubicBezTo>
                  <a:pt x="95072" y="83782"/>
                  <a:pt x="94036" y="84699"/>
                  <a:pt x="92988" y="85615"/>
                </a:cubicBezTo>
                <a:cubicBezTo>
                  <a:pt x="96286" y="78686"/>
                  <a:pt x="99632" y="71780"/>
                  <a:pt x="103109" y="64958"/>
                </a:cubicBezTo>
                <a:cubicBezTo>
                  <a:pt x="106669" y="57993"/>
                  <a:pt x="110586" y="51206"/>
                  <a:pt x="114086" y="44206"/>
                </a:cubicBezTo>
                <a:close/>
                <a:moveTo>
                  <a:pt x="105954" y="57445"/>
                </a:moveTo>
                <a:cubicBezTo>
                  <a:pt x="105478" y="58338"/>
                  <a:pt x="105014" y="59231"/>
                  <a:pt x="104537" y="60124"/>
                </a:cubicBezTo>
                <a:cubicBezTo>
                  <a:pt x="104502" y="60067"/>
                  <a:pt x="104445" y="60027"/>
                  <a:pt x="104387" y="60027"/>
                </a:cubicBezTo>
                <a:cubicBezTo>
                  <a:pt x="104348" y="60027"/>
                  <a:pt x="104309" y="60045"/>
                  <a:pt x="104275" y="60088"/>
                </a:cubicBezTo>
                <a:cubicBezTo>
                  <a:pt x="103168" y="61696"/>
                  <a:pt x="101918" y="63125"/>
                  <a:pt x="100668" y="64613"/>
                </a:cubicBezTo>
                <a:cubicBezTo>
                  <a:pt x="100576" y="64733"/>
                  <a:pt x="100691" y="64881"/>
                  <a:pt x="100808" y="64881"/>
                </a:cubicBezTo>
                <a:cubicBezTo>
                  <a:pt x="100842" y="64881"/>
                  <a:pt x="100876" y="64869"/>
                  <a:pt x="100906" y="64839"/>
                </a:cubicBezTo>
                <a:cubicBezTo>
                  <a:pt x="102144" y="63648"/>
                  <a:pt x="103204" y="62232"/>
                  <a:pt x="104168" y="60803"/>
                </a:cubicBezTo>
                <a:lnTo>
                  <a:pt x="104168" y="60803"/>
                </a:lnTo>
                <a:cubicBezTo>
                  <a:pt x="103192" y="62696"/>
                  <a:pt x="102239" y="64577"/>
                  <a:pt x="101287" y="66494"/>
                </a:cubicBezTo>
                <a:cubicBezTo>
                  <a:pt x="101251" y="66506"/>
                  <a:pt x="101239" y="66506"/>
                  <a:pt x="101204" y="66518"/>
                </a:cubicBezTo>
                <a:cubicBezTo>
                  <a:pt x="100299" y="67637"/>
                  <a:pt x="99299" y="68839"/>
                  <a:pt x="98727" y="70161"/>
                </a:cubicBezTo>
                <a:cubicBezTo>
                  <a:pt x="98694" y="70244"/>
                  <a:pt x="98759" y="70310"/>
                  <a:pt x="98826" y="70310"/>
                </a:cubicBezTo>
                <a:cubicBezTo>
                  <a:pt x="98855" y="70310"/>
                  <a:pt x="98884" y="70297"/>
                  <a:pt x="98906" y="70268"/>
                </a:cubicBezTo>
                <a:cubicBezTo>
                  <a:pt x="99477" y="69530"/>
                  <a:pt x="100001" y="68732"/>
                  <a:pt x="100537" y="67958"/>
                </a:cubicBezTo>
                <a:lnTo>
                  <a:pt x="100537" y="67958"/>
                </a:lnTo>
                <a:cubicBezTo>
                  <a:pt x="97953" y="73197"/>
                  <a:pt x="95465" y="78484"/>
                  <a:pt x="92988" y="83675"/>
                </a:cubicBezTo>
                <a:cubicBezTo>
                  <a:pt x="92679" y="84353"/>
                  <a:pt x="92322" y="85734"/>
                  <a:pt x="91786" y="86223"/>
                </a:cubicBezTo>
                <a:cubicBezTo>
                  <a:pt x="91339" y="86641"/>
                  <a:pt x="90906" y="86805"/>
                  <a:pt x="90431" y="86805"/>
                </a:cubicBezTo>
                <a:cubicBezTo>
                  <a:pt x="89919" y="86805"/>
                  <a:pt x="89358" y="86614"/>
                  <a:pt x="88678" y="86342"/>
                </a:cubicBezTo>
                <a:cubicBezTo>
                  <a:pt x="87297" y="85794"/>
                  <a:pt x="85976" y="84841"/>
                  <a:pt x="84594" y="84234"/>
                </a:cubicBezTo>
                <a:cubicBezTo>
                  <a:pt x="81237" y="82758"/>
                  <a:pt x="77665" y="81746"/>
                  <a:pt x="74141" y="80746"/>
                </a:cubicBezTo>
                <a:cubicBezTo>
                  <a:pt x="66604" y="78615"/>
                  <a:pt x="59055" y="76519"/>
                  <a:pt x="51531" y="74412"/>
                </a:cubicBezTo>
                <a:cubicBezTo>
                  <a:pt x="51519" y="74352"/>
                  <a:pt x="51483" y="74293"/>
                  <a:pt x="51471" y="74245"/>
                </a:cubicBezTo>
                <a:lnTo>
                  <a:pt x="51471" y="74245"/>
                </a:lnTo>
                <a:cubicBezTo>
                  <a:pt x="57972" y="74650"/>
                  <a:pt x="64223" y="76686"/>
                  <a:pt x="70485" y="78400"/>
                </a:cubicBezTo>
                <a:cubicBezTo>
                  <a:pt x="77260" y="80246"/>
                  <a:pt x="84059" y="82460"/>
                  <a:pt x="90964" y="83770"/>
                </a:cubicBezTo>
                <a:cubicBezTo>
                  <a:pt x="91055" y="83939"/>
                  <a:pt x="91231" y="84037"/>
                  <a:pt x="91396" y="84037"/>
                </a:cubicBezTo>
                <a:cubicBezTo>
                  <a:pt x="91533" y="84037"/>
                  <a:pt x="91661" y="83969"/>
                  <a:pt x="91726" y="83818"/>
                </a:cubicBezTo>
                <a:cubicBezTo>
                  <a:pt x="92869" y="81139"/>
                  <a:pt x="94048" y="78460"/>
                  <a:pt x="95227" y="75781"/>
                </a:cubicBezTo>
                <a:cubicBezTo>
                  <a:pt x="95250" y="75804"/>
                  <a:pt x="95294" y="75828"/>
                  <a:pt x="95335" y="75828"/>
                </a:cubicBezTo>
                <a:cubicBezTo>
                  <a:pt x="95356" y="75828"/>
                  <a:pt x="95377" y="75821"/>
                  <a:pt x="95393" y="75805"/>
                </a:cubicBezTo>
                <a:cubicBezTo>
                  <a:pt x="95989" y="75257"/>
                  <a:pt x="96405" y="74435"/>
                  <a:pt x="96858" y="73781"/>
                </a:cubicBezTo>
                <a:cubicBezTo>
                  <a:pt x="96927" y="73694"/>
                  <a:pt x="96852" y="73608"/>
                  <a:pt x="96769" y="73608"/>
                </a:cubicBezTo>
                <a:cubicBezTo>
                  <a:pt x="96738" y="73608"/>
                  <a:pt x="96705" y="73620"/>
                  <a:pt x="96679" y="73650"/>
                </a:cubicBezTo>
                <a:cubicBezTo>
                  <a:pt x="96310" y="74138"/>
                  <a:pt x="95846" y="74650"/>
                  <a:pt x="95489" y="75186"/>
                </a:cubicBezTo>
                <a:cubicBezTo>
                  <a:pt x="97429" y="70804"/>
                  <a:pt x="99394" y="66434"/>
                  <a:pt x="101323" y="62041"/>
                </a:cubicBezTo>
                <a:cubicBezTo>
                  <a:pt x="101348" y="62124"/>
                  <a:pt x="101424" y="62190"/>
                  <a:pt x="101509" y="62190"/>
                </a:cubicBezTo>
                <a:cubicBezTo>
                  <a:pt x="101546" y="62190"/>
                  <a:pt x="101584" y="62177"/>
                  <a:pt x="101620" y="62148"/>
                </a:cubicBezTo>
                <a:cubicBezTo>
                  <a:pt x="103216" y="60803"/>
                  <a:pt x="104585" y="59029"/>
                  <a:pt x="105954" y="57445"/>
                </a:cubicBezTo>
                <a:close/>
                <a:moveTo>
                  <a:pt x="95667" y="83758"/>
                </a:moveTo>
                <a:cubicBezTo>
                  <a:pt x="95477" y="84139"/>
                  <a:pt x="95298" y="84508"/>
                  <a:pt x="95108" y="84901"/>
                </a:cubicBezTo>
                <a:cubicBezTo>
                  <a:pt x="94179" y="85627"/>
                  <a:pt x="93226" y="86354"/>
                  <a:pt x="92310" y="87104"/>
                </a:cubicBezTo>
                <a:cubicBezTo>
                  <a:pt x="92429" y="86830"/>
                  <a:pt x="92548" y="86580"/>
                  <a:pt x="92667" y="86330"/>
                </a:cubicBezTo>
                <a:cubicBezTo>
                  <a:pt x="93703" y="85508"/>
                  <a:pt x="94703" y="84651"/>
                  <a:pt x="95667" y="83758"/>
                </a:cubicBezTo>
                <a:close/>
                <a:moveTo>
                  <a:pt x="64163" y="86127"/>
                </a:moveTo>
                <a:lnTo>
                  <a:pt x="64163" y="86127"/>
                </a:lnTo>
                <a:cubicBezTo>
                  <a:pt x="65223" y="86437"/>
                  <a:pt x="66283" y="86746"/>
                  <a:pt x="67295" y="87068"/>
                </a:cubicBezTo>
                <a:cubicBezTo>
                  <a:pt x="69974" y="87937"/>
                  <a:pt x="72664" y="88794"/>
                  <a:pt x="75343" y="89663"/>
                </a:cubicBezTo>
                <a:cubicBezTo>
                  <a:pt x="75486" y="89783"/>
                  <a:pt x="75653" y="89890"/>
                  <a:pt x="75819" y="89985"/>
                </a:cubicBezTo>
                <a:cubicBezTo>
                  <a:pt x="73986" y="89378"/>
                  <a:pt x="72140" y="88771"/>
                  <a:pt x="70307" y="88175"/>
                </a:cubicBezTo>
                <a:cubicBezTo>
                  <a:pt x="68259" y="87508"/>
                  <a:pt x="66199" y="86818"/>
                  <a:pt x="64163" y="86127"/>
                </a:cubicBezTo>
                <a:close/>
                <a:moveTo>
                  <a:pt x="54841" y="76233"/>
                </a:moveTo>
                <a:cubicBezTo>
                  <a:pt x="60103" y="77710"/>
                  <a:pt x="65354" y="79186"/>
                  <a:pt x="70605" y="80674"/>
                </a:cubicBezTo>
                <a:cubicBezTo>
                  <a:pt x="73569" y="81508"/>
                  <a:pt x="76558" y="82294"/>
                  <a:pt x="79499" y="83246"/>
                </a:cubicBezTo>
                <a:cubicBezTo>
                  <a:pt x="83142" y="84401"/>
                  <a:pt x="87857" y="85758"/>
                  <a:pt x="90750" y="88401"/>
                </a:cubicBezTo>
                <a:cubicBezTo>
                  <a:pt x="90274" y="88794"/>
                  <a:pt x="89809" y="89199"/>
                  <a:pt x="89357" y="89616"/>
                </a:cubicBezTo>
                <a:cubicBezTo>
                  <a:pt x="89234" y="89748"/>
                  <a:pt x="89381" y="89978"/>
                  <a:pt x="89578" y="89978"/>
                </a:cubicBezTo>
                <a:cubicBezTo>
                  <a:pt x="89629" y="89978"/>
                  <a:pt x="89684" y="89962"/>
                  <a:pt x="89738" y="89925"/>
                </a:cubicBezTo>
                <a:cubicBezTo>
                  <a:pt x="91369" y="88818"/>
                  <a:pt x="92905" y="87532"/>
                  <a:pt x="94441" y="86270"/>
                </a:cubicBezTo>
                <a:lnTo>
                  <a:pt x="94441" y="86270"/>
                </a:lnTo>
                <a:cubicBezTo>
                  <a:pt x="94262" y="86639"/>
                  <a:pt x="94084" y="86996"/>
                  <a:pt x="93881" y="87366"/>
                </a:cubicBezTo>
                <a:cubicBezTo>
                  <a:pt x="93868" y="87363"/>
                  <a:pt x="93854" y="87361"/>
                  <a:pt x="93840" y="87361"/>
                </a:cubicBezTo>
                <a:cubicBezTo>
                  <a:pt x="93790" y="87361"/>
                  <a:pt x="93737" y="87379"/>
                  <a:pt x="93691" y="87425"/>
                </a:cubicBezTo>
                <a:cubicBezTo>
                  <a:pt x="92310" y="88842"/>
                  <a:pt x="90762" y="89997"/>
                  <a:pt x="89274" y="91271"/>
                </a:cubicBezTo>
                <a:cubicBezTo>
                  <a:pt x="81487" y="88592"/>
                  <a:pt x="73736" y="85830"/>
                  <a:pt x="66021" y="82948"/>
                </a:cubicBezTo>
                <a:cubicBezTo>
                  <a:pt x="64878" y="82520"/>
                  <a:pt x="63723" y="82067"/>
                  <a:pt x="62568" y="81639"/>
                </a:cubicBezTo>
                <a:cubicBezTo>
                  <a:pt x="63294" y="81031"/>
                  <a:pt x="63913" y="80269"/>
                  <a:pt x="64389" y="79472"/>
                </a:cubicBezTo>
                <a:cubicBezTo>
                  <a:pt x="64442" y="79384"/>
                  <a:pt x="64360" y="79284"/>
                  <a:pt x="64284" y="79284"/>
                </a:cubicBezTo>
                <a:cubicBezTo>
                  <a:pt x="64256" y="79284"/>
                  <a:pt x="64230" y="79297"/>
                  <a:pt x="64211" y="79329"/>
                </a:cubicBezTo>
                <a:cubicBezTo>
                  <a:pt x="63663" y="80222"/>
                  <a:pt x="62973" y="80901"/>
                  <a:pt x="62187" y="81496"/>
                </a:cubicBezTo>
                <a:cubicBezTo>
                  <a:pt x="61794" y="81341"/>
                  <a:pt x="61413" y="81198"/>
                  <a:pt x="61008" y="81043"/>
                </a:cubicBezTo>
                <a:lnTo>
                  <a:pt x="61282" y="80781"/>
                </a:lnTo>
                <a:cubicBezTo>
                  <a:pt x="61818" y="80246"/>
                  <a:pt x="62306" y="79674"/>
                  <a:pt x="62770" y="79091"/>
                </a:cubicBezTo>
                <a:cubicBezTo>
                  <a:pt x="62855" y="78988"/>
                  <a:pt x="62758" y="78874"/>
                  <a:pt x="62651" y="78874"/>
                </a:cubicBezTo>
                <a:cubicBezTo>
                  <a:pt x="62609" y="78874"/>
                  <a:pt x="62566" y="78892"/>
                  <a:pt x="62532" y="78936"/>
                </a:cubicBezTo>
                <a:cubicBezTo>
                  <a:pt x="61984" y="79555"/>
                  <a:pt x="61425" y="80139"/>
                  <a:pt x="60830" y="80698"/>
                </a:cubicBezTo>
                <a:cubicBezTo>
                  <a:pt x="60758" y="80781"/>
                  <a:pt x="60687" y="80841"/>
                  <a:pt x="60591" y="80912"/>
                </a:cubicBezTo>
                <a:cubicBezTo>
                  <a:pt x="60246" y="80781"/>
                  <a:pt x="59901" y="80639"/>
                  <a:pt x="59556" y="80520"/>
                </a:cubicBezTo>
                <a:cubicBezTo>
                  <a:pt x="59377" y="80460"/>
                  <a:pt x="59198" y="80389"/>
                  <a:pt x="59008" y="80329"/>
                </a:cubicBezTo>
                <a:cubicBezTo>
                  <a:pt x="59413" y="79888"/>
                  <a:pt x="59782" y="79388"/>
                  <a:pt x="60115" y="78936"/>
                </a:cubicBezTo>
                <a:cubicBezTo>
                  <a:pt x="60209" y="78790"/>
                  <a:pt x="60081" y="78651"/>
                  <a:pt x="59954" y="78651"/>
                </a:cubicBezTo>
                <a:cubicBezTo>
                  <a:pt x="59904" y="78651"/>
                  <a:pt x="59854" y="78672"/>
                  <a:pt x="59817" y="78722"/>
                </a:cubicBezTo>
                <a:cubicBezTo>
                  <a:pt x="59425" y="79257"/>
                  <a:pt x="58996" y="79722"/>
                  <a:pt x="58555" y="80186"/>
                </a:cubicBezTo>
                <a:cubicBezTo>
                  <a:pt x="57996" y="80008"/>
                  <a:pt x="57436" y="79829"/>
                  <a:pt x="56865" y="79650"/>
                </a:cubicBezTo>
                <a:cubicBezTo>
                  <a:pt x="57270" y="79150"/>
                  <a:pt x="57627" y="78650"/>
                  <a:pt x="57984" y="78162"/>
                </a:cubicBezTo>
                <a:cubicBezTo>
                  <a:pt x="58061" y="78051"/>
                  <a:pt x="57960" y="77934"/>
                  <a:pt x="57857" y="77934"/>
                </a:cubicBezTo>
                <a:cubicBezTo>
                  <a:pt x="57817" y="77934"/>
                  <a:pt x="57776" y="77952"/>
                  <a:pt x="57746" y="77995"/>
                </a:cubicBezTo>
                <a:cubicBezTo>
                  <a:pt x="57365" y="78531"/>
                  <a:pt x="56924" y="79031"/>
                  <a:pt x="56496" y="79531"/>
                </a:cubicBezTo>
                <a:cubicBezTo>
                  <a:pt x="56186" y="79424"/>
                  <a:pt x="55877" y="79305"/>
                  <a:pt x="55579" y="79186"/>
                </a:cubicBezTo>
                <a:cubicBezTo>
                  <a:pt x="55841" y="78769"/>
                  <a:pt x="56067" y="78305"/>
                  <a:pt x="56246" y="77864"/>
                </a:cubicBezTo>
                <a:cubicBezTo>
                  <a:pt x="56260" y="77813"/>
                  <a:pt x="56229" y="77784"/>
                  <a:pt x="56195" y="77784"/>
                </a:cubicBezTo>
                <a:cubicBezTo>
                  <a:pt x="56174" y="77784"/>
                  <a:pt x="56152" y="77794"/>
                  <a:pt x="56138" y="77817"/>
                </a:cubicBezTo>
                <a:cubicBezTo>
                  <a:pt x="55912" y="78281"/>
                  <a:pt x="55650" y="78698"/>
                  <a:pt x="55353" y="79091"/>
                </a:cubicBezTo>
                <a:cubicBezTo>
                  <a:pt x="54995" y="78948"/>
                  <a:pt x="54650" y="78793"/>
                  <a:pt x="54341" y="78638"/>
                </a:cubicBezTo>
                <a:cubicBezTo>
                  <a:pt x="54698" y="78234"/>
                  <a:pt x="55043" y="77781"/>
                  <a:pt x="55341" y="77388"/>
                </a:cubicBezTo>
                <a:cubicBezTo>
                  <a:pt x="55429" y="77265"/>
                  <a:pt x="55308" y="77129"/>
                  <a:pt x="55187" y="77129"/>
                </a:cubicBezTo>
                <a:cubicBezTo>
                  <a:pt x="55144" y="77129"/>
                  <a:pt x="55101" y="77145"/>
                  <a:pt x="55067" y="77186"/>
                </a:cubicBezTo>
                <a:cubicBezTo>
                  <a:pt x="54757" y="77602"/>
                  <a:pt x="54424" y="78007"/>
                  <a:pt x="54067" y="78376"/>
                </a:cubicBezTo>
                <a:lnTo>
                  <a:pt x="54007" y="78436"/>
                </a:lnTo>
                <a:cubicBezTo>
                  <a:pt x="53924" y="78376"/>
                  <a:pt x="53817" y="78341"/>
                  <a:pt x="53733" y="78281"/>
                </a:cubicBezTo>
                <a:cubicBezTo>
                  <a:pt x="53614" y="78186"/>
                  <a:pt x="53495" y="78079"/>
                  <a:pt x="53388" y="77960"/>
                </a:cubicBezTo>
                <a:cubicBezTo>
                  <a:pt x="53876" y="77400"/>
                  <a:pt x="54353" y="76817"/>
                  <a:pt x="54829" y="76257"/>
                </a:cubicBezTo>
                <a:cubicBezTo>
                  <a:pt x="54829" y="76257"/>
                  <a:pt x="54829" y="76233"/>
                  <a:pt x="54841" y="76233"/>
                </a:cubicBezTo>
                <a:close/>
                <a:moveTo>
                  <a:pt x="93286" y="88592"/>
                </a:moveTo>
                <a:lnTo>
                  <a:pt x="93286" y="88592"/>
                </a:lnTo>
                <a:cubicBezTo>
                  <a:pt x="93048" y="89056"/>
                  <a:pt x="92810" y="89533"/>
                  <a:pt x="92572" y="90009"/>
                </a:cubicBezTo>
                <a:cubicBezTo>
                  <a:pt x="91881" y="90568"/>
                  <a:pt x="91143" y="91104"/>
                  <a:pt x="90428" y="91652"/>
                </a:cubicBezTo>
                <a:cubicBezTo>
                  <a:pt x="90286" y="91616"/>
                  <a:pt x="90155" y="91557"/>
                  <a:pt x="90000" y="91509"/>
                </a:cubicBezTo>
                <a:cubicBezTo>
                  <a:pt x="91190" y="90676"/>
                  <a:pt x="92274" y="89628"/>
                  <a:pt x="93286" y="88592"/>
                </a:cubicBezTo>
                <a:close/>
                <a:moveTo>
                  <a:pt x="61711" y="82234"/>
                </a:moveTo>
                <a:cubicBezTo>
                  <a:pt x="63270" y="82817"/>
                  <a:pt x="64830" y="83413"/>
                  <a:pt x="66402" y="83996"/>
                </a:cubicBezTo>
                <a:cubicBezTo>
                  <a:pt x="73772" y="86723"/>
                  <a:pt x="81189" y="89354"/>
                  <a:pt x="88654" y="91830"/>
                </a:cubicBezTo>
                <a:cubicBezTo>
                  <a:pt x="88631" y="91830"/>
                  <a:pt x="88631" y="91866"/>
                  <a:pt x="88631" y="91890"/>
                </a:cubicBezTo>
                <a:cubicBezTo>
                  <a:pt x="82868" y="89842"/>
                  <a:pt x="77034" y="87949"/>
                  <a:pt x="71295" y="85877"/>
                </a:cubicBezTo>
                <a:cubicBezTo>
                  <a:pt x="68223" y="84770"/>
                  <a:pt x="65163" y="83639"/>
                  <a:pt x="62092" y="82508"/>
                </a:cubicBezTo>
                <a:cubicBezTo>
                  <a:pt x="61913" y="82448"/>
                  <a:pt x="61734" y="82365"/>
                  <a:pt x="61556" y="82305"/>
                </a:cubicBezTo>
                <a:cubicBezTo>
                  <a:pt x="61603" y="82282"/>
                  <a:pt x="61651" y="82270"/>
                  <a:pt x="61711" y="82234"/>
                </a:cubicBezTo>
                <a:close/>
                <a:moveTo>
                  <a:pt x="91881" y="91390"/>
                </a:moveTo>
                <a:cubicBezTo>
                  <a:pt x="91774" y="91616"/>
                  <a:pt x="91667" y="91819"/>
                  <a:pt x="91560" y="92045"/>
                </a:cubicBezTo>
                <a:cubicBezTo>
                  <a:pt x="91464" y="92009"/>
                  <a:pt x="91369" y="91973"/>
                  <a:pt x="91262" y="91938"/>
                </a:cubicBezTo>
                <a:cubicBezTo>
                  <a:pt x="91476" y="91759"/>
                  <a:pt x="91679" y="91580"/>
                  <a:pt x="91881" y="91390"/>
                </a:cubicBezTo>
                <a:close/>
                <a:moveTo>
                  <a:pt x="89226" y="92009"/>
                </a:moveTo>
                <a:cubicBezTo>
                  <a:pt x="89393" y="92057"/>
                  <a:pt x="89559" y="92116"/>
                  <a:pt x="89714" y="92176"/>
                </a:cubicBezTo>
                <a:cubicBezTo>
                  <a:pt x="89690" y="92211"/>
                  <a:pt x="89655" y="92223"/>
                  <a:pt x="89631" y="92247"/>
                </a:cubicBezTo>
                <a:lnTo>
                  <a:pt x="89143" y="92069"/>
                </a:lnTo>
                <a:cubicBezTo>
                  <a:pt x="89166" y="92057"/>
                  <a:pt x="89202" y="92033"/>
                  <a:pt x="89226" y="92009"/>
                </a:cubicBezTo>
                <a:close/>
                <a:moveTo>
                  <a:pt x="91821" y="92902"/>
                </a:moveTo>
                <a:cubicBezTo>
                  <a:pt x="91811" y="92921"/>
                  <a:pt x="91800" y="92940"/>
                  <a:pt x="91790" y="92958"/>
                </a:cubicBezTo>
                <a:lnTo>
                  <a:pt x="91790" y="92958"/>
                </a:lnTo>
                <a:cubicBezTo>
                  <a:pt x="91789" y="92952"/>
                  <a:pt x="91788" y="92945"/>
                  <a:pt x="91786" y="92938"/>
                </a:cubicBezTo>
                <a:lnTo>
                  <a:pt x="91786" y="92902"/>
                </a:lnTo>
                <a:close/>
                <a:moveTo>
                  <a:pt x="90631" y="92485"/>
                </a:moveTo>
                <a:cubicBezTo>
                  <a:pt x="90881" y="92569"/>
                  <a:pt x="91119" y="92640"/>
                  <a:pt x="91357" y="92711"/>
                </a:cubicBezTo>
                <a:cubicBezTo>
                  <a:pt x="91417" y="92831"/>
                  <a:pt x="91536" y="92902"/>
                  <a:pt x="91679" y="92926"/>
                </a:cubicBezTo>
                <a:cubicBezTo>
                  <a:pt x="91658" y="92968"/>
                  <a:pt x="91711" y="93006"/>
                  <a:pt x="91751" y="93006"/>
                </a:cubicBezTo>
                <a:cubicBezTo>
                  <a:pt x="91756" y="93006"/>
                  <a:pt x="91761" y="93005"/>
                  <a:pt x="91766" y="93003"/>
                </a:cubicBezTo>
                <a:lnTo>
                  <a:pt x="91766" y="93003"/>
                </a:lnTo>
                <a:cubicBezTo>
                  <a:pt x="91696" y="93137"/>
                  <a:pt x="91635" y="93272"/>
                  <a:pt x="91560" y="93414"/>
                </a:cubicBezTo>
                <a:cubicBezTo>
                  <a:pt x="91560" y="93152"/>
                  <a:pt x="91429" y="92902"/>
                  <a:pt x="91107" y="92783"/>
                </a:cubicBezTo>
                <a:cubicBezTo>
                  <a:pt x="90905" y="92711"/>
                  <a:pt x="90714" y="92652"/>
                  <a:pt x="90524" y="92581"/>
                </a:cubicBezTo>
                <a:cubicBezTo>
                  <a:pt x="90548" y="92545"/>
                  <a:pt x="90595" y="92521"/>
                  <a:pt x="90631" y="92485"/>
                </a:cubicBezTo>
                <a:close/>
                <a:moveTo>
                  <a:pt x="82213" y="92128"/>
                </a:moveTo>
                <a:lnTo>
                  <a:pt x="82213" y="92128"/>
                </a:lnTo>
                <a:cubicBezTo>
                  <a:pt x="82487" y="92188"/>
                  <a:pt x="82749" y="92247"/>
                  <a:pt x="83023" y="92330"/>
                </a:cubicBezTo>
                <a:cubicBezTo>
                  <a:pt x="83189" y="92366"/>
                  <a:pt x="84487" y="92962"/>
                  <a:pt x="85964" y="93604"/>
                </a:cubicBezTo>
                <a:cubicBezTo>
                  <a:pt x="84416" y="93021"/>
                  <a:pt x="82999" y="92450"/>
                  <a:pt x="82213" y="92128"/>
                </a:cubicBezTo>
                <a:close/>
                <a:moveTo>
                  <a:pt x="91071" y="94390"/>
                </a:moveTo>
                <a:cubicBezTo>
                  <a:pt x="91059" y="94438"/>
                  <a:pt x="91059" y="94450"/>
                  <a:pt x="91048" y="94474"/>
                </a:cubicBezTo>
                <a:cubicBezTo>
                  <a:pt x="91024" y="94438"/>
                  <a:pt x="91012" y="94426"/>
                  <a:pt x="91000" y="94414"/>
                </a:cubicBezTo>
                <a:cubicBezTo>
                  <a:pt x="91024" y="94414"/>
                  <a:pt x="91048" y="94390"/>
                  <a:pt x="91071" y="94390"/>
                </a:cubicBezTo>
                <a:close/>
                <a:moveTo>
                  <a:pt x="92453" y="94914"/>
                </a:moveTo>
                <a:cubicBezTo>
                  <a:pt x="92476" y="95045"/>
                  <a:pt x="92512" y="95164"/>
                  <a:pt x="92595" y="95259"/>
                </a:cubicBezTo>
                <a:cubicBezTo>
                  <a:pt x="92475" y="95293"/>
                  <a:pt x="92327" y="95308"/>
                  <a:pt x="92158" y="95308"/>
                </a:cubicBezTo>
                <a:cubicBezTo>
                  <a:pt x="92027" y="95308"/>
                  <a:pt x="91882" y="95299"/>
                  <a:pt x="91726" y="95283"/>
                </a:cubicBezTo>
                <a:cubicBezTo>
                  <a:pt x="91881" y="95283"/>
                  <a:pt x="92024" y="95248"/>
                  <a:pt x="92143" y="95164"/>
                </a:cubicBezTo>
                <a:cubicBezTo>
                  <a:pt x="92250" y="95093"/>
                  <a:pt x="92357" y="95009"/>
                  <a:pt x="92453" y="94914"/>
                </a:cubicBezTo>
                <a:close/>
                <a:moveTo>
                  <a:pt x="97917" y="86639"/>
                </a:moveTo>
                <a:cubicBezTo>
                  <a:pt x="96501" y="89616"/>
                  <a:pt x="95072" y="92592"/>
                  <a:pt x="93679" y="95557"/>
                </a:cubicBezTo>
                <a:cubicBezTo>
                  <a:pt x="93667" y="95486"/>
                  <a:pt x="93631" y="95426"/>
                  <a:pt x="93584" y="95367"/>
                </a:cubicBezTo>
                <a:cubicBezTo>
                  <a:pt x="93667" y="95307"/>
                  <a:pt x="93738" y="95212"/>
                  <a:pt x="93774" y="95093"/>
                </a:cubicBezTo>
                <a:cubicBezTo>
                  <a:pt x="95167" y="92283"/>
                  <a:pt x="96536" y="89449"/>
                  <a:pt x="97917" y="86639"/>
                </a:cubicBezTo>
                <a:close/>
                <a:moveTo>
                  <a:pt x="31417" y="0"/>
                </a:moveTo>
                <a:cubicBezTo>
                  <a:pt x="31339" y="0"/>
                  <a:pt x="31260" y="40"/>
                  <a:pt x="31231" y="129"/>
                </a:cubicBezTo>
                <a:cubicBezTo>
                  <a:pt x="31207" y="129"/>
                  <a:pt x="31207" y="105"/>
                  <a:pt x="31195" y="105"/>
                </a:cubicBezTo>
                <a:cubicBezTo>
                  <a:pt x="31160" y="75"/>
                  <a:pt x="31121" y="62"/>
                  <a:pt x="31082" y="62"/>
                </a:cubicBezTo>
                <a:cubicBezTo>
                  <a:pt x="30922" y="62"/>
                  <a:pt x="30763" y="283"/>
                  <a:pt x="30897" y="426"/>
                </a:cubicBezTo>
                <a:cubicBezTo>
                  <a:pt x="30957" y="486"/>
                  <a:pt x="31016" y="522"/>
                  <a:pt x="31064" y="581"/>
                </a:cubicBezTo>
                <a:cubicBezTo>
                  <a:pt x="30492" y="2391"/>
                  <a:pt x="29945" y="4189"/>
                  <a:pt x="29397" y="5987"/>
                </a:cubicBezTo>
                <a:cubicBezTo>
                  <a:pt x="29397" y="5987"/>
                  <a:pt x="29397" y="5975"/>
                  <a:pt x="29385" y="5975"/>
                </a:cubicBezTo>
                <a:cubicBezTo>
                  <a:pt x="27909" y="5606"/>
                  <a:pt x="26825" y="4784"/>
                  <a:pt x="25825" y="3653"/>
                </a:cubicBezTo>
                <a:cubicBezTo>
                  <a:pt x="25763" y="3579"/>
                  <a:pt x="25689" y="3548"/>
                  <a:pt x="25618" y="3548"/>
                </a:cubicBezTo>
                <a:cubicBezTo>
                  <a:pt x="25414" y="3548"/>
                  <a:pt x="25229" y="3799"/>
                  <a:pt x="25397" y="4010"/>
                </a:cubicBezTo>
                <a:lnTo>
                  <a:pt x="25408" y="4022"/>
                </a:lnTo>
                <a:cubicBezTo>
                  <a:pt x="19860" y="20155"/>
                  <a:pt x="15610" y="36812"/>
                  <a:pt x="10657" y="53135"/>
                </a:cubicBezTo>
                <a:cubicBezTo>
                  <a:pt x="10580" y="53423"/>
                  <a:pt x="10819" y="53625"/>
                  <a:pt x="11040" y="53625"/>
                </a:cubicBezTo>
                <a:cubicBezTo>
                  <a:pt x="11093" y="53625"/>
                  <a:pt x="11146" y="53613"/>
                  <a:pt x="11192" y="53588"/>
                </a:cubicBezTo>
                <a:cubicBezTo>
                  <a:pt x="17324" y="57017"/>
                  <a:pt x="23968" y="59684"/>
                  <a:pt x="30338" y="62613"/>
                </a:cubicBezTo>
                <a:cubicBezTo>
                  <a:pt x="36267" y="65339"/>
                  <a:pt x="42411" y="67827"/>
                  <a:pt x="47661" y="71721"/>
                </a:cubicBezTo>
                <a:cubicBezTo>
                  <a:pt x="47578" y="71721"/>
                  <a:pt x="47506" y="71745"/>
                  <a:pt x="47435" y="71757"/>
                </a:cubicBezTo>
                <a:cubicBezTo>
                  <a:pt x="40494" y="68613"/>
                  <a:pt x="33564" y="65458"/>
                  <a:pt x="26623" y="62339"/>
                </a:cubicBezTo>
                <a:cubicBezTo>
                  <a:pt x="23277" y="60839"/>
                  <a:pt x="19920" y="59303"/>
                  <a:pt x="16407" y="58219"/>
                </a:cubicBezTo>
                <a:cubicBezTo>
                  <a:pt x="14931" y="57755"/>
                  <a:pt x="13407" y="57540"/>
                  <a:pt x="11954" y="57112"/>
                </a:cubicBezTo>
                <a:cubicBezTo>
                  <a:pt x="11049" y="56850"/>
                  <a:pt x="9264" y="56636"/>
                  <a:pt x="8847" y="55600"/>
                </a:cubicBezTo>
                <a:cubicBezTo>
                  <a:pt x="8573" y="54957"/>
                  <a:pt x="9573" y="52826"/>
                  <a:pt x="9752" y="52183"/>
                </a:cubicBezTo>
                <a:cubicBezTo>
                  <a:pt x="13193" y="39050"/>
                  <a:pt x="16741" y="25548"/>
                  <a:pt x="18967" y="12047"/>
                </a:cubicBezTo>
                <a:cubicBezTo>
                  <a:pt x="19098" y="11821"/>
                  <a:pt x="19217" y="11618"/>
                  <a:pt x="19348" y="11392"/>
                </a:cubicBezTo>
                <a:cubicBezTo>
                  <a:pt x="19467" y="11201"/>
                  <a:pt x="19301" y="10987"/>
                  <a:pt x="19122" y="10987"/>
                </a:cubicBezTo>
                <a:cubicBezTo>
                  <a:pt x="19360" y="9475"/>
                  <a:pt x="19586" y="7939"/>
                  <a:pt x="19801" y="6427"/>
                </a:cubicBezTo>
                <a:cubicBezTo>
                  <a:pt x="20253" y="6725"/>
                  <a:pt x="20813" y="6903"/>
                  <a:pt x="21265" y="7201"/>
                </a:cubicBezTo>
                <a:cubicBezTo>
                  <a:pt x="21848" y="7558"/>
                  <a:pt x="22372" y="7987"/>
                  <a:pt x="22896" y="8415"/>
                </a:cubicBezTo>
                <a:cubicBezTo>
                  <a:pt x="22946" y="8455"/>
                  <a:pt x="22996" y="8472"/>
                  <a:pt x="23044" y="8472"/>
                </a:cubicBezTo>
                <a:cubicBezTo>
                  <a:pt x="23225" y="8472"/>
                  <a:pt x="23362" y="8226"/>
                  <a:pt x="23230" y="8046"/>
                </a:cubicBezTo>
                <a:cubicBezTo>
                  <a:pt x="22513" y="7064"/>
                  <a:pt x="21035" y="5769"/>
                  <a:pt x="19719" y="5769"/>
                </a:cubicBezTo>
                <a:cubicBezTo>
                  <a:pt x="19678" y="5769"/>
                  <a:pt x="19638" y="5770"/>
                  <a:pt x="19598" y="5772"/>
                </a:cubicBezTo>
                <a:cubicBezTo>
                  <a:pt x="19360" y="5784"/>
                  <a:pt x="19360" y="6082"/>
                  <a:pt x="19503" y="6213"/>
                </a:cubicBezTo>
                <a:cubicBezTo>
                  <a:pt x="19515" y="6225"/>
                  <a:pt x="19527" y="6225"/>
                  <a:pt x="19539" y="6248"/>
                </a:cubicBezTo>
                <a:cubicBezTo>
                  <a:pt x="19396" y="6808"/>
                  <a:pt x="19265" y="7368"/>
                  <a:pt x="19122" y="7939"/>
                </a:cubicBezTo>
                <a:cubicBezTo>
                  <a:pt x="19098" y="7880"/>
                  <a:pt x="19050" y="7820"/>
                  <a:pt x="19027" y="7761"/>
                </a:cubicBezTo>
                <a:cubicBezTo>
                  <a:pt x="18974" y="7666"/>
                  <a:pt x="18894" y="7627"/>
                  <a:pt x="18795" y="7627"/>
                </a:cubicBezTo>
                <a:cubicBezTo>
                  <a:pt x="18781" y="7627"/>
                  <a:pt x="18767" y="7628"/>
                  <a:pt x="18753" y="7630"/>
                </a:cubicBezTo>
                <a:cubicBezTo>
                  <a:pt x="18408" y="7653"/>
                  <a:pt x="18110" y="7796"/>
                  <a:pt x="17848" y="7987"/>
                </a:cubicBezTo>
                <a:cubicBezTo>
                  <a:pt x="17669" y="7975"/>
                  <a:pt x="17503" y="7951"/>
                  <a:pt x="17324" y="7927"/>
                </a:cubicBezTo>
                <a:cubicBezTo>
                  <a:pt x="16698" y="7811"/>
                  <a:pt x="16084" y="7402"/>
                  <a:pt x="15459" y="7402"/>
                </a:cubicBezTo>
                <a:cubicBezTo>
                  <a:pt x="15442" y="7402"/>
                  <a:pt x="15424" y="7403"/>
                  <a:pt x="15407" y="7403"/>
                </a:cubicBezTo>
                <a:cubicBezTo>
                  <a:pt x="15300" y="7403"/>
                  <a:pt x="15229" y="7463"/>
                  <a:pt x="15181" y="7522"/>
                </a:cubicBezTo>
                <a:cubicBezTo>
                  <a:pt x="15217" y="7380"/>
                  <a:pt x="15240" y="7225"/>
                  <a:pt x="15252" y="7082"/>
                </a:cubicBezTo>
                <a:cubicBezTo>
                  <a:pt x="15267" y="7018"/>
                  <a:pt x="15217" y="6979"/>
                  <a:pt x="15164" y="6979"/>
                </a:cubicBezTo>
                <a:cubicBezTo>
                  <a:pt x="15129" y="6979"/>
                  <a:pt x="15093" y="6996"/>
                  <a:pt x="15074" y="7034"/>
                </a:cubicBezTo>
                <a:cubicBezTo>
                  <a:pt x="11883" y="15690"/>
                  <a:pt x="10097" y="25060"/>
                  <a:pt x="7751" y="33990"/>
                </a:cubicBezTo>
                <a:cubicBezTo>
                  <a:pt x="5465" y="42777"/>
                  <a:pt x="3132" y="51564"/>
                  <a:pt x="834" y="60362"/>
                </a:cubicBezTo>
                <a:cubicBezTo>
                  <a:pt x="572" y="60898"/>
                  <a:pt x="298" y="61446"/>
                  <a:pt x="72" y="61993"/>
                </a:cubicBezTo>
                <a:cubicBezTo>
                  <a:pt x="0" y="62172"/>
                  <a:pt x="120" y="62363"/>
                  <a:pt x="286" y="62422"/>
                </a:cubicBezTo>
                <a:cubicBezTo>
                  <a:pt x="7037" y="65268"/>
                  <a:pt x="13978" y="67744"/>
                  <a:pt x="20825" y="70340"/>
                </a:cubicBezTo>
                <a:cubicBezTo>
                  <a:pt x="27599" y="72911"/>
                  <a:pt x="34445" y="76209"/>
                  <a:pt x="41446" y="78043"/>
                </a:cubicBezTo>
                <a:cubicBezTo>
                  <a:pt x="41477" y="78051"/>
                  <a:pt x="41505" y="78055"/>
                  <a:pt x="41532" y="78055"/>
                </a:cubicBezTo>
                <a:cubicBezTo>
                  <a:pt x="41746" y="78055"/>
                  <a:pt x="41839" y="77821"/>
                  <a:pt x="41744" y="77662"/>
                </a:cubicBezTo>
                <a:lnTo>
                  <a:pt x="41744" y="77662"/>
                </a:lnTo>
                <a:lnTo>
                  <a:pt x="42018" y="77757"/>
                </a:lnTo>
                <a:cubicBezTo>
                  <a:pt x="42018" y="77781"/>
                  <a:pt x="42018" y="77817"/>
                  <a:pt x="42041" y="77829"/>
                </a:cubicBezTo>
                <a:cubicBezTo>
                  <a:pt x="42458" y="78222"/>
                  <a:pt x="42911" y="78555"/>
                  <a:pt x="43375" y="78841"/>
                </a:cubicBezTo>
                <a:cubicBezTo>
                  <a:pt x="44488" y="81013"/>
                  <a:pt x="47024" y="82582"/>
                  <a:pt x="49457" y="82582"/>
                </a:cubicBezTo>
                <a:cubicBezTo>
                  <a:pt x="49758" y="82582"/>
                  <a:pt x="50057" y="82558"/>
                  <a:pt x="50352" y="82508"/>
                </a:cubicBezTo>
                <a:cubicBezTo>
                  <a:pt x="50622" y="82544"/>
                  <a:pt x="50896" y="82558"/>
                  <a:pt x="51175" y="82558"/>
                </a:cubicBezTo>
                <a:cubicBezTo>
                  <a:pt x="51351" y="82558"/>
                  <a:pt x="51529" y="82553"/>
                  <a:pt x="51709" y="82544"/>
                </a:cubicBezTo>
                <a:cubicBezTo>
                  <a:pt x="51793" y="82603"/>
                  <a:pt x="51900" y="82663"/>
                  <a:pt x="51983" y="82746"/>
                </a:cubicBezTo>
                <a:cubicBezTo>
                  <a:pt x="51924" y="82853"/>
                  <a:pt x="51959" y="83020"/>
                  <a:pt x="52126" y="83103"/>
                </a:cubicBezTo>
                <a:cubicBezTo>
                  <a:pt x="57020" y="85437"/>
                  <a:pt x="62389" y="87068"/>
                  <a:pt x="67664" y="88759"/>
                </a:cubicBezTo>
                <a:cubicBezTo>
                  <a:pt x="67926" y="88842"/>
                  <a:pt x="68211" y="88937"/>
                  <a:pt x="68473" y="89032"/>
                </a:cubicBezTo>
                <a:cubicBezTo>
                  <a:pt x="71807" y="90187"/>
                  <a:pt x="75141" y="91307"/>
                  <a:pt x="78498" y="92461"/>
                </a:cubicBezTo>
                <a:cubicBezTo>
                  <a:pt x="83535" y="94247"/>
                  <a:pt x="88583" y="96045"/>
                  <a:pt x="93691" y="97629"/>
                </a:cubicBezTo>
                <a:cubicBezTo>
                  <a:pt x="93721" y="97635"/>
                  <a:pt x="93753" y="97639"/>
                  <a:pt x="93785" y="97639"/>
                </a:cubicBezTo>
                <a:cubicBezTo>
                  <a:pt x="93930" y="97639"/>
                  <a:pt x="94080" y="97570"/>
                  <a:pt x="94119" y="97414"/>
                </a:cubicBezTo>
                <a:cubicBezTo>
                  <a:pt x="94298" y="96831"/>
                  <a:pt x="94453" y="96260"/>
                  <a:pt x="94584" y="95676"/>
                </a:cubicBezTo>
                <a:cubicBezTo>
                  <a:pt x="98489" y="87473"/>
                  <a:pt x="102359" y="79246"/>
                  <a:pt x="106240" y="71030"/>
                </a:cubicBezTo>
                <a:cubicBezTo>
                  <a:pt x="108800" y="65625"/>
                  <a:pt x="111622" y="60255"/>
                  <a:pt x="114170" y="54790"/>
                </a:cubicBezTo>
                <a:cubicBezTo>
                  <a:pt x="114300" y="54564"/>
                  <a:pt x="114420" y="54302"/>
                  <a:pt x="114515" y="54028"/>
                </a:cubicBezTo>
                <a:cubicBezTo>
                  <a:pt x="115777" y="51266"/>
                  <a:pt x="116956" y="48480"/>
                  <a:pt x="117980" y="45658"/>
                </a:cubicBezTo>
                <a:cubicBezTo>
                  <a:pt x="118005" y="45590"/>
                  <a:pt x="117939" y="45534"/>
                  <a:pt x="117878" y="45534"/>
                </a:cubicBezTo>
                <a:cubicBezTo>
                  <a:pt x="117853" y="45534"/>
                  <a:pt x="117830" y="45543"/>
                  <a:pt x="117813" y="45563"/>
                </a:cubicBezTo>
                <a:cubicBezTo>
                  <a:pt x="117741" y="45694"/>
                  <a:pt x="117670" y="45825"/>
                  <a:pt x="117587" y="45956"/>
                </a:cubicBezTo>
                <a:cubicBezTo>
                  <a:pt x="117610" y="45872"/>
                  <a:pt x="117575" y="45789"/>
                  <a:pt x="117503" y="45706"/>
                </a:cubicBezTo>
                <a:cubicBezTo>
                  <a:pt x="117456" y="45670"/>
                  <a:pt x="117384" y="45634"/>
                  <a:pt x="117325" y="45587"/>
                </a:cubicBezTo>
                <a:cubicBezTo>
                  <a:pt x="117297" y="45485"/>
                  <a:pt x="117219" y="45412"/>
                  <a:pt x="117130" y="45412"/>
                </a:cubicBezTo>
                <a:cubicBezTo>
                  <a:pt x="117104" y="45412"/>
                  <a:pt x="117078" y="45418"/>
                  <a:pt x="117051" y="45432"/>
                </a:cubicBezTo>
                <a:cubicBezTo>
                  <a:pt x="116622" y="45218"/>
                  <a:pt x="116098" y="45098"/>
                  <a:pt x="115682" y="44872"/>
                </a:cubicBezTo>
                <a:cubicBezTo>
                  <a:pt x="115539" y="44789"/>
                  <a:pt x="115384" y="44694"/>
                  <a:pt x="115241" y="44598"/>
                </a:cubicBezTo>
                <a:cubicBezTo>
                  <a:pt x="115170" y="44277"/>
                  <a:pt x="115027" y="43979"/>
                  <a:pt x="114777" y="43741"/>
                </a:cubicBezTo>
                <a:cubicBezTo>
                  <a:pt x="114725" y="43690"/>
                  <a:pt x="114670" y="43666"/>
                  <a:pt x="114609" y="43666"/>
                </a:cubicBezTo>
                <a:cubicBezTo>
                  <a:pt x="114572" y="43666"/>
                  <a:pt x="114532" y="43675"/>
                  <a:pt x="114491" y="43694"/>
                </a:cubicBezTo>
                <a:cubicBezTo>
                  <a:pt x="114431" y="43717"/>
                  <a:pt x="114360" y="43729"/>
                  <a:pt x="114300" y="43765"/>
                </a:cubicBezTo>
                <a:cubicBezTo>
                  <a:pt x="114562" y="43241"/>
                  <a:pt x="114824" y="42717"/>
                  <a:pt x="115074" y="42205"/>
                </a:cubicBezTo>
                <a:lnTo>
                  <a:pt x="115134" y="42205"/>
                </a:lnTo>
                <a:cubicBezTo>
                  <a:pt x="115313" y="42205"/>
                  <a:pt x="115503" y="41955"/>
                  <a:pt x="115348" y="41800"/>
                </a:cubicBezTo>
                <a:cubicBezTo>
                  <a:pt x="114740" y="41222"/>
                  <a:pt x="113717" y="41018"/>
                  <a:pt x="112735" y="41018"/>
                </a:cubicBezTo>
                <a:cubicBezTo>
                  <a:pt x="112140" y="41018"/>
                  <a:pt x="111560" y="41093"/>
                  <a:pt x="111098" y="41205"/>
                </a:cubicBezTo>
                <a:cubicBezTo>
                  <a:pt x="110836" y="41265"/>
                  <a:pt x="110824" y="41705"/>
                  <a:pt x="111133" y="41705"/>
                </a:cubicBezTo>
                <a:cubicBezTo>
                  <a:pt x="111550" y="41705"/>
                  <a:pt x="111955" y="41729"/>
                  <a:pt x="112372" y="41753"/>
                </a:cubicBezTo>
                <a:cubicBezTo>
                  <a:pt x="112336" y="41753"/>
                  <a:pt x="112288" y="41765"/>
                  <a:pt x="112276" y="41800"/>
                </a:cubicBezTo>
                <a:cubicBezTo>
                  <a:pt x="111133" y="43074"/>
                  <a:pt x="109871" y="44194"/>
                  <a:pt x="108574" y="45313"/>
                </a:cubicBezTo>
                <a:cubicBezTo>
                  <a:pt x="108538" y="45337"/>
                  <a:pt x="108538" y="45372"/>
                  <a:pt x="108526" y="45384"/>
                </a:cubicBezTo>
                <a:cubicBezTo>
                  <a:pt x="109717" y="42503"/>
                  <a:pt x="110895" y="39610"/>
                  <a:pt x="112014" y="36705"/>
                </a:cubicBezTo>
                <a:lnTo>
                  <a:pt x="112038" y="36705"/>
                </a:lnTo>
                <a:cubicBezTo>
                  <a:pt x="112380" y="36636"/>
                  <a:pt x="112318" y="36142"/>
                  <a:pt x="111978" y="36142"/>
                </a:cubicBezTo>
                <a:cubicBezTo>
                  <a:pt x="111963" y="36142"/>
                  <a:pt x="111947" y="36143"/>
                  <a:pt x="111931" y="36145"/>
                </a:cubicBezTo>
                <a:cubicBezTo>
                  <a:pt x="111452" y="36218"/>
                  <a:pt x="110990" y="36258"/>
                  <a:pt x="110536" y="36258"/>
                </a:cubicBezTo>
                <a:cubicBezTo>
                  <a:pt x="109580" y="36258"/>
                  <a:pt x="108665" y="36077"/>
                  <a:pt x="107728" y="35633"/>
                </a:cubicBezTo>
                <a:lnTo>
                  <a:pt x="107716" y="35633"/>
                </a:lnTo>
                <a:cubicBezTo>
                  <a:pt x="108443" y="33907"/>
                  <a:pt x="109169" y="32168"/>
                  <a:pt x="109895" y="30430"/>
                </a:cubicBezTo>
                <a:cubicBezTo>
                  <a:pt x="109979" y="30430"/>
                  <a:pt x="110062" y="30418"/>
                  <a:pt x="110133" y="30418"/>
                </a:cubicBezTo>
                <a:cubicBezTo>
                  <a:pt x="110371" y="30394"/>
                  <a:pt x="110360" y="29978"/>
                  <a:pt x="110121" y="29978"/>
                </a:cubicBezTo>
                <a:lnTo>
                  <a:pt x="110098" y="29978"/>
                </a:lnTo>
                <a:cubicBezTo>
                  <a:pt x="110147" y="29838"/>
                  <a:pt x="110009" y="29715"/>
                  <a:pt x="109884" y="29715"/>
                </a:cubicBezTo>
                <a:cubicBezTo>
                  <a:pt x="109827" y="29715"/>
                  <a:pt x="109774" y="29740"/>
                  <a:pt x="109740" y="29799"/>
                </a:cubicBezTo>
                <a:lnTo>
                  <a:pt x="109645" y="29978"/>
                </a:lnTo>
                <a:cubicBezTo>
                  <a:pt x="109163" y="29984"/>
                  <a:pt x="108681" y="29987"/>
                  <a:pt x="108199" y="29987"/>
                </a:cubicBezTo>
                <a:cubicBezTo>
                  <a:pt x="106955" y="29987"/>
                  <a:pt x="105710" y="29968"/>
                  <a:pt x="104466" y="29942"/>
                </a:cubicBezTo>
                <a:cubicBezTo>
                  <a:pt x="104656" y="29906"/>
                  <a:pt x="104871" y="29894"/>
                  <a:pt x="105061" y="29859"/>
                </a:cubicBezTo>
                <a:cubicBezTo>
                  <a:pt x="105265" y="29836"/>
                  <a:pt x="105221" y="29534"/>
                  <a:pt x="105033" y="29534"/>
                </a:cubicBezTo>
                <a:cubicBezTo>
                  <a:pt x="105023" y="29534"/>
                  <a:pt x="105013" y="29535"/>
                  <a:pt x="105002" y="29537"/>
                </a:cubicBezTo>
                <a:cubicBezTo>
                  <a:pt x="103670" y="29709"/>
                  <a:pt x="102347" y="29789"/>
                  <a:pt x="101033" y="29789"/>
                </a:cubicBezTo>
                <a:cubicBezTo>
                  <a:pt x="95415" y="29789"/>
                  <a:pt x="89958" y="28319"/>
                  <a:pt x="84690" y="26215"/>
                </a:cubicBezTo>
                <a:cubicBezTo>
                  <a:pt x="80939" y="24719"/>
                  <a:pt x="76853" y="21769"/>
                  <a:pt x="72688" y="21769"/>
                </a:cubicBezTo>
                <a:cubicBezTo>
                  <a:pt x="72145" y="21769"/>
                  <a:pt x="71601" y="21819"/>
                  <a:pt x="71057" y="21929"/>
                </a:cubicBezTo>
                <a:cubicBezTo>
                  <a:pt x="70485" y="21977"/>
                  <a:pt x="69938" y="22048"/>
                  <a:pt x="69390" y="22179"/>
                </a:cubicBezTo>
                <a:cubicBezTo>
                  <a:pt x="69235" y="22227"/>
                  <a:pt x="69057" y="22274"/>
                  <a:pt x="68878" y="22310"/>
                </a:cubicBezTo>
                <a:cubicBezTo>
                  <a:pt x="68866" y="22096"/>
                  <a:pt x="68854" y="21869"/>
                  <a:pt x="68819" y="21643"/>
                </a:cubicBezTo>
                <a:cubicBezTo>
                  <a:pt x="68813" y="21545"/>
                  <a:pt x="68750" y="21500"/>
                  <a:pt x="68679" y="21500"/>
                </a:cubicBezTo>
                <a:cubicBezTo>
                  <a:pt x="68588" y="21500"/>
                  <a:pt x="68485" y="21575"/>
                  <a:pt x="68485" y="21703"/>
                </a:cubicBezTo>
                <a:cubicBezTo>
                  <a:pt x="68470" y="21700"/>
                  <a:pt x="68455" y="21698"/>
                  <a:pt x="68441" y="21698"/>
                </a:cubicBezTo>
                <a:cubicBezTo>
                  <a:pt x="68396" y="21698"/>
                  <a:pt x="68351" y="21712"/>
                  <a:pt x="68307" y="21738"/>
                </a:cubicBezTo>
                <a:cubicBezTo>
                  <a:pt x="68033" y="21215"/>
                  <a:pt x="67676" y="20703"/>
                  <a:pt x="67390" y="20310"/>
                </a:cubicBezTo>
                <a:cubicBezTo>
                  <a:pt x="67068" y="19845"/>
                  <a:pt x="66675" y="19429"/>
                  <a:pt x="66271" y="19024"/>
                </a:cubicBezTo>
                <a:cubicBezTo>
                  <a:pt x="63258" y="15273"/>
                  <a:pt x="57424" y="14988"/>
                  <a:pt x="53090" y="13559"/>
                </a:cubicBezTo>
                <a:cubicBezTo>
                  <a:pt x="46435" y="11356"/>
                  <a:pt x="40184" y="8261"/>
                  <a:pt x="35398" y="3058"/>
                </a:cubicBezTo>
                <a:cubicBezTo>
                  <a:pt x="35359" y="3016"/>
                  <a:pt x="35314" y="2999"/>
                  <a:pt x="35271" y="2999"/>
                </a:cubicBezTo>
                <a:cubicBezTo>
                  <a:pt x="35143" y="2999"/>
                  <a:pt x="35029" y="3153"/>
                  <a:pt x="35136" y="3260"/>
                </a:cubicBezTo>
                <a:cubicBezTo>
                  <a:pt x="35279" y="3415"/>
                  <a:pt x="35422" y="3546"/>
                  <a:pt x="35553" y="3701"/>
                </a:cubicBezTo>
                <a:cubicBezTo>
                  <a:pt x="34219" y="2605"/>
                  <a:pt x="32874" y="1522"/>
                  <a:pt x="31564" y="403"/>
                </a:cubicBezTo>
                <a:cubicBezTo>
                  <a:pt x="31588" y="343"/>
                  <a:pt x="31600" y="272"/>
                  <a:pt x="31612" y="212"/>
                </a:cubicBezTo>
                <a:cubicBezTo>
                  <a:pt x="31639" y="80"/>
                  <a:pt x="31529" y="0"/>
                  <a:pt x="314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1"/>
          <p:cNvSpPr/>
          <p:nvPr/>
        </p:nvSpPr>
        <p:spPr>
          <a:xfrm rot="1143741">
            <a:off x="3632648" y="455850"/>
            <a:ext cx="2167733" cy="2754518"/>
          </a:xfrm>
          <a:custGeom>
            <a:avLst/>
            <a:gdLst/>
            <a:ahLst/>
            <a:cxnLst/>
            <a:rect l="l" t="t" r="r" b="b"/>
            <a:pathLst>
              <a:path w="51062" h="64884" extrusionOk="0">
                <a:moveTo>
                  <a:pt x="47949" y="3049"/>
                </a:moveTo>
                <a:lnTo>
                  <a:pt x="47949" y="3049"/>
                </a:lnTo>
                <a:cubicBezTo>
                  <a:pt x="46163" y="5133"/>
                  <a:pt x="44413" y="7240"/>
                  <a:pt x="42663" y="9335"/>
                </a:cubicBezTo>
                <a:lnTo>
                  <a:pt x="42710" y="8716"/>
                </a:lnTo>
                <a:cubicBezTo>
                  <a:pt x="42782" y="7907"/>
                  <a:pt x="42937" y="7097"/>
                  <a:pt x="42889" y="6287"/>
                </a:cubicBezTo>
                <a:cubicBezTo>
                  <a:pt x="43020" y="6204"/>
                  <a:pt x="43151" y="6121"/>
                  <a:pt x="43306" y="6037"/>
                </a:cubicBezTo>
                <a:lnTo>
                  <a:pt x="43306" y="6037"/>
                </a:lnTo>
                <a:cubicBezTo>
                  <a:pt x="43151" y="6895"/>
                  <a:pt x="42949" y="7752"/>
                  <a:pt x="42758" y="8609"/>
                </a:cubicBezTo>
                <a:cubicBezTo>
                  <a:pt x="42715" y="8737"/>
                  <a:pt x="42804" y="8810"/>
                  <a:pt x="42898" y="8810"/>
                </a:cubicBezTo>
                <a:cubicBezTo>
                  <a:pt x="42961" y="8810"/>
                  <a:pt x="43027" y="8776"/>
                  <a:pt x="43056" y="8704"/>
                </a:cubicBezTo>
                <a:cubicBezTo>
                  <a:pt x="43425" y="7776"/>
                  <a:pt x="43603" y="6776"/>
                  <a:pt x="43699" y="5787"/>
                </a:cubicBezTo>
                <a:cubicBezTo>
                  <a:pt x="45139" y="4906"/>
                  <a:pt x="46568" y="4001"/>
                  <a:pt x="47949" y="3049"/>
                </a:cubicBezTo>
                <a:close/>
                <a:moveTo>
                  <a:pt x="50045" y="1513"/>
                </a:moveTo>
                <a:lnTo>
                  <a:pt x="50045" y="1513"/>
                </a:lnTo>
                <a:cubicBezTo>
                  <a:pt x="49902" y="1942"/>
                  <a:pt x="49140" y="3609"/>
                  <a:pt x="48961" y="4275"/>
                </a:cubicBezTo>
                <a:cubicBezTo>
                  <a:pt x="48533" y="5883"/>
                  <a:pt x="48223" y="7609"/>
                  <a:pt x="47818" y="9312"/>
                </a:cubicBezTo>
                <a:lnTo>
                  <a:pt x="47771" y="9312"/>
                </a:lnTo>
                <a:cubicBezTo>
                  <a:pt x="46092" y="9716"/>
                  <a:pt x="44270" y="10252"/>
                  <a:pt x="42603" y="11026"/>
                </a:cubicBezTo>
                <a:cubicBezTo>
                  <a:pt x="43353" y="10074"/>
                  <a:pt x="44115" y="9133"/>
                  <a:pt x="44854" y="8181"/>
                </a:cubicBezTo>
                <a:cubicBezTo>
                  <a:pt x="46342" y="6287"/>
                  <a:pt x="48294" y="4359"/>
                  <a:pt x="49497" y="2287"/>
                </a:cubicBezTo>
                <a:cubicBezTo>
                  <a:pt x="49664" y="1989"/>
                  <a:pt x="49795" y="1775"/>
                  <a:pt x="49878" y="1644"/>
                </a:cubicBezTo>
                <a:cubicBezTo>
                  <a:pt x="49949" y="1596"/>
                  <a:pt x="49997" y="1561"/>
                  <a:pt x="50045" y="1513"/>
                </a:cubicBezTo>
                <a:close/>
                <a:moveTo>
                  <a:pt x="42603" y="6454"/>
                </a:moveTo>
                <a:cubicBezTo>
                  <a:pt x="42389" y="7049"/>
                  <a:pt x="42306" y="7704"/>
                  <a:pt x="42234" y="8359"/>
                </a:cubicBezTo>
                <a:cubicBezTo>
                  <a:pt x="42175" y="8895"/>
                  <a:pt x="42115" y="9443"/>
                  <a:pt x="42115" y="9990"/>
                </a:cubicBezTo>
                <a:cubicBezTo>
                  <a:pt x="41817" y="10371"/>
                  <a:pt x="41508" y="10717"/>
                  <a:pt x="41210" y="11098"/>
                </a:cubicBezTo>
                <a:cubicBezTo>
                  <a:pt x="41532" y="9740"/>
                  <a:pt x="41770" y="8312"/>
                  <a:pt x="41817" y="6930"/>
                </a:cubicBezTo>
                <a:cubicBezTo>
                  <a:pt x="42091" y="6764"/>
                  <a:pt x="42341" y="6609"/>
                  <a:pt x="42603" y="6454"/>
                </a:cubicBezTo>
                <a:close/>
                <a:moveTo>
                  <a:pt x="41377" y="7192"/>
                </a:moveTo>
                <a:lnTo>
                  <a:pt x="41377" y="7192"/>
                </a:lnTo>
                <a:cubicBezTo>
                  <a:pt x="41032" y="8597"/>
                  <a:pt x="40865" y="10086"/>
                  <a:pt x="40805" y="11514"/>
                </a:cubicBezTo>
                <a:cubicBezTo>
                  <a:pt x="40805" y="11526"/>
                  <a:pt x="40817" y="11538"/>
                  <a:pt x="40817" y="11562"/>
                </a:cubicBezTo>
                <a:cubicBezTo>
                  <a:pt x="40698" y="11705"/>
                  <a:pt x="40567" y="11860"/>
                  <a:pt x="40448" y="12002"/>
                </a:cubicBezTo>
                <a:cubicBezTo>
                  <a:pt x="40567" y="11300"/>
                  <a:pt x="40627" y="10586"/>
                  <a:pt x="40674" y="9871"/>
                </a:cubicBezTo>
                <a:cubicBezTo>
                  <a:pt x="40722" y="9181"/>
                  <a:pt x="40817" y="8323"/>
                  <a:pt x="40746" y="7561"/>
                </a:cubicBezTo>
                <a:cubicBezTo>
                  <a:pt x="40948" y="7454"/>
                  <a:pt x="41163" y="7311"/>
                  <a:pt x="41377" y="7192"/>
                </a:cubicBezTo>
                <a:close/>
                <a:moveTo>
                  <a:pt x="40210" y="7895"/>
                </a:moveTo>
                <a:cubicBezTo>
                  <a:pt x="40186" y="8383"/>
                  <a:pt x="40198" y="8883"/>
                  <a:pt x="40151" y="9324"/>
                </a:cubicBezTo>
                <a:cubicBezTo>
                  <a:pt x="40067" y="10455"/>
                  <a:pt x="39912" y="11574"/>
                  <a:pt x="39805" y="12693"/>
                </a:cubicBezTo>
                <a:cubicBezTo>
                  <a:pt x="39662" y="12812"/>
                  <a:pt x="39496" y="12931"/>
                  <a:pt x="39365" y="13062"/>
                </a:cubicBezTo>
                <a:cubicBezTo>
                  <a:pt x="39627" y="11479"/>
                  <a:pt x="39710" y="9847"/>
                  <a:pt x="39603" y="8264"/>
                </a:cubicBezTo>
                <a:cubicBezTo>
                  <a:pt x="39805" y="8145"/>
                  <a:pt x="40008" y="8014"/>
                  <a:pt x="40210" y="7895"/>
                </a:cubicBezTo>
                <a:close/>
                <a:moveTo>
                  <a:pt x="11076" y="46590"/>
                </a:moveTo>
                <a:cubicBezTo>
                  <a:pt x="10849" y="46959"/>
                  <a:pt x="10623" y="47340"/>
                  <a:pt x="10397" y="47685"/>
                </a:cubicBezTo>
                <a:cubicBezTo>
                  <a:pt x="10325" y="47721"/>
                  <a:pt x="10278" y="47733"/>
                  <a:pt x="10218" y="47757"/>
                </a:cubicBezTo>
                <a:lnTo>
                  <a:pt x="11076" y="46590"/>
                </a:lnTo>
                <a:close/>
                <a:moveTo>
                  <a:pt x="9766" y="48674"/>
                </a:moveTo>
                <a:cubicBezTo>
                  <a:pt x="9528" y="49019"/>
                  <a:pt x="9290" y="49376"/>
                  <a:pt x="9016" y="49733"/>
                </a:cubicBezTo>
                <a:cubicBezTo>
                  <a:pt x="8980" y="49706"/>
                  <a:pt x="8958" y="49693"/>
                  <a:pt x="8924" y="49693"/>
                </a:cubicBezTo>
                <a:cubicBezTo>
                  <a:pt x="8912" y="49693"/>
                  <a:pt x="8900" y="49695"/>
                  <a:pt x="8885" y="49698"/>
                </a:cubicBezTo>
                <a:cubicBezTo>
                  <a:pt x="9111" y="49364"/>
                  <a:pt x="9325" y="49019"/>
                  <a:pt x="9563" y="48686"/>
                </a:cubicBezTo>
                <a:cubicBezTo>
                  <a:pt x="9623" y="48686"/>
                  <a:pt x="9706" y="48674"/>
                  <a:pt x="9766" y="48674"/>
                </a:cubicBezTo>
                <a:close/>
                <a:moveTo>
                  <a:pt x="39329" y="8454"/>
                </a:moveTo>
                <a:lnTo>
                  <a:pt x="39329" y="8454"/>
                </a:lnTo>
                <a:cubicBezTo>
                  <a:pt x="39198" y="10395"/>
                  <a:pt x="38936" y="12300"/>
                  <a:pt x="38650" y="14205"/>
                </a:cubicBezTo>
                <a:cubicBezTo>
                  <a:pt x="38377" y="14538"/>
                  <a:pt x="38103" y="14860"/>
                  <a:pt x="37829" y="15193"/>
                </a:cubicBezTo>
                <a:cubicBezTo>
                  <a:pt x="37960" y="14598"/>
                  <a:pt x="38007" y="13943"/>
                  <a:pt x="38019" y="13372"/>
                </a:cubicBezTo>
                <a:cubicBezTo>
                  <a:pt x="38019" y="13282"/>
                  <a:pt x="37954" y="13238"/>
                  <a:pt x="37888" y="13238"/>
                </a:cubicBezTo>
                <a:cubicBezTo>
                  <a:pt x="37823" y="13238"/>
                  <a:pt x="37757" y="13282"/>
                  <a:pt x="37757" y="13372"/>
                </a:cubicBezTo>
                <a:cubicBezTo>
                  <a:pt x="37710" y="14265"/>
                  <a:pt x="37424" y="15050"/>
                  <a:pt x="37245" y="15884"/>
                </a:cubicBezTo>
                <a:cubicBezTo>
                  <a:pt x="37210" y="15932"/>
                  <a:pt x="37174" y="15979"/>
                  <a:pt x="37126" y="16027"/>
                </a:cubicBezTo>
                <a:cubicBezTo>
                  <a:pt x="37341" y="15086"/>
                  <a:pt x="37531" y="14146"/>
                  <a:pt x="37769" y="13205"/>
                </a:cubicBezTo>
                <a:cubicBezTo>
                  <a:pt x="37806" y="13075"/>
                  <a:pt x="37687" y="12984"/>
                  <a:pt x="37576" y="12984"/>
                </a:cubicBezTo>
                <a:cubicBezTo>
                  <a:pt x="37504" y="12984"/>
                  <a:pt x="37435" y="13021"/>
                  <a:pt x="37412" y="13110"/>
                </a:cubicBezTo>
                <a:cubicBezTo>
                  <a:pt x="37126" y="14277"/>
                  <a:pt x="36817" y="15467"/>
                  <a:pt x="36591" y="16658"/>
                </a:cubicBezTo>
                <a:cubicBezTo>
                  <a:pt x="36460" y="16824"/>
                  <a:pt x="36305" y="16991"/>
                  <a:pt x="36174" y="17158"/>
                </a:cubicBezTo>
                <a:cubicBezTo>
                  <a:pt x="36352" y="16146"/>
                  <a:pt x="36472" y="15134"/>
                  <a:pt x="36555" y="14098"/>
                </a:cubicBezTo>
                <a:cubicBezTo>
                  <a:pt x="36561" y="14023"/>
                  <a:pt x="36506" y="13988"/>
                  <a:pt x="36446" y="13988"/>
                </a:cubicBezTo>
                <a:cubicBezTo>
                  <a:pt x="36392" y="13988"/>
                  <a:pt x="36334" y="14017"/>
                  <a:pt x="36317" y="14074"/>
                </a:cubicBezTo>
                <a:cubicBezTo>
                  <a:pt x="36281" y="14157"/>
                  <a:pt x="36233" y="14241"/>
                  <a:pt x="36210" y="14324"/>
                </a:cubicBezTo>
                <a:cubicBezTo>
                  <a:pt x="36174" y="14384"/>
                  <a:pt x="36222" y="14431"/>
                  <a:pt x="36269" y="14455"/>
                </a:cubicBezTo>
                <a:cubicBezTo>
                  <a:pt x="36150" y="15515"/>
                  <a:pt x="35983" y="16574"/>
                  <a:pt x="35793" y="17634"/>
                </a:cubicBezTo>
                <a:cubicBezTo>
                  <a:pt x="35579" y="17872"/>
                  <a:pt x="35376" y="18122"/>
                  <a:pt x="35162" y="18360"/>
                </a:cubicBezTo>
                <a:cubicBezTo>
                  <a:pt x="35567" y="16074"/>
                  <a:pt x="35936" y="13800"/>
                  <a:pt x="36388" y="11526"/>
                </a:cubicBezTo>
                <a:cubicBezTo>
                  <a:pt x="36403" y="11455"/>
                  <a:pt x="36344" y="11404"/>
                  <a:pt x="36287" y="11404"/>
                </a:cubicBezTo>
                <a:cubicBezTo>
                  <a:pt x="36249" y="11404"/>
                  <a:pt x="36212" y="11426"/>
                  <a:pt x="36198" y="11479"/>
                </a:cubicBezTo>
                <a:cubicBezTo>
                  <a:pt x="35495" y="13884"/>
                  <a:pt x="34948" y="16396"/>
                  <a:pt x="34686" y="18896"/>
                </a:cubicBezTo>
                <a:cubicBezTo>
                  <a:pt x="33900" y="19813"/>
                  <a:pt x="33114" y="20742"/>
                  <a:pt x="32304" y="21646"/>
                </a:cubicBezTo>
                <a:cubicBezTo>
                  <a:pt x="32935" y="18860"/>
                  <a:pt x="33590" y="15812"/>
                  <a:pt x="33543" y="12991"/>
                </a:cubicBezTo>
                <a:cubicBezTo>
                  <a:pt x="33543" y="12919"/>
                  <a:pt x="33492" y="12884"/>
                  <a:pt x="33441" y="12884"/>
                </a:cubicBezTo>
                <a:cubicBezTo>
                  <a:pt x="33391" y="12884"/>
                  <a:pt x="33340" y="12919"/>
                  <a:pt x="33340" y="12991"/>
                </a:cubicBezTo>
                <a:cubicBezTo>
                  <a:pt x="33340" y="13145"/>
                  <a:pt x="33340" y="13324"/>
                  <a:pt x="33316" y="13491"/>
                </a:cubicBezTo>
                <a:cubicBezTo>
                  <a:pt x="33316" y="13515"/>
                  <a:pt x="33340" y="13515"/>
                  <a:pt x="33352" y="13538"/>
                </a:cubicBezTo>
                <a:cubicBezTo>
                  <a:pt x="33043" y="13646"/>
                  <a:pt x="32923" y="13896"/>
                  <a:pt x="33043" y="14324"/>
                </a:cubicBezTo>
                <a:cubicBezTo>
                  <a:pt x="32995" y="14574"/>
                  <a:pt x="32959" y="14836"/>
                  <a:pt x="32935" y="15086"/>
                </a:cubicBezTo>
                <a:cubicBezTo>
                  <a:pt x="32804" y="15991"/>
                  <a:pt x="32697" y="16896"/>
                  <a:pt x="32566" y="17813"/>
                </a:cubicBezTo>
                <a:cubicBezTo>
                  <a:pt x="32364" y="19194"/>
                  <a:pt x="32161" y="20587"/>
                  <a:pt x="31995" y="21992"/>
                </a:cubicBezTo>
                <a:cubicBezTo>
                  <a:pt x="31804" y="22194"/>
                  <a:pt x="31614" y="22420"/>
                  <a:pt x="31435" y="22635"/>
                </a:cubicBezTo>
                <a:cubicBezTo>
                  <a:pt x="31638" y="20789"/>
                  <a:pt x="31554" y="18908"/>
                  <a:pt x="31221" y="17063"/>
                </a:cubicBezTo>
                <a:cubicBezTo>
                  <a:pt x="31216" y="17012"/>
                  <a:pt x="31172" y="16989"/>
                  <a:pt x="31124" y="16989"/>
                </a:cubicBezTo>
                <a:cubicBezTo>
                  <a:pt x="31059" y="16989"/>
                  <a:pt x="30988" y="17030"/>
                  <a:pt x="30995" y="17098"/>
                </a:cubicBezTo>
                <a:cubicBezTo>
                  <a:pt x="31233" y="19158"/>
                  <a:pt x="31197" y="21146"/>
                  <a:pt x="30959" y="23170"/>
                </a:cubicBezTo>
                <a:cubicBezTo>
                  <a:pt x="30757" y="23385"/>
                  <a:pt x="30566" y="23611"/>
                  <a:pt x="30376" y="23825"/>
                </a:cubicBezTo>
                <a:cubicBezTo>
                  <a:pt x="30483" y="22420"/>
                  <a:pt x="30376" y="20968"/>
                  <a:pt x="30256" y="19622"/>
                </a:cubicBezTo>
                <a:cubicBezTo>
                  <a:pt x="30256" y="19585"/>
                  <a:pt x="30224" y="19564"/>
                  <a:pt x="30194" y="19564"/>
                </a:cubicBezTo>
                <a:cubicBezTo>
                  <a:pt x="30165" y="19564"/>
                  <a:pt x="30137" y="19582"/>
                  <a:pt x="30137" y="19622"/>
                </a:cubicBezTo>
                <a:cubicBezTo>
                  <a:pt x="30078" y="21230"/>
                  <a:pt x="29840" y="22873"/>
                  <a:pt x="29768" y="24480"/>
                </a:cubicBezTo>
                <a:cubicBezTo>
                  <a:pt x="29602" y="24659"/>
                  <a:pt x="29423" y="24837"/>
                  <a:pt x="29256" y="25028"/>
                </a:cubicBezTo>
                <a:cubicBezTo>
                  <a:pt x="29375" y="23849"/>
                  <a:pt x="29364" y="22647"/>
                  <a:pt x="29328" y="21480"/>
                </a:cubicBezTo>
                <a:cubicBezTo>
                  <a:pt x="29328" y="21385"/>
                  <a:pt x="29253" y="21337"/>
                  <a:pt x="29179" y="21337"/>
                </a:cubicBezTo>
                <a:cubicBezTo>
                  <a:pt x="29105" y="21337"/>
                  <a:pt x="29030" y="21385"/>
                  <a:pt x="29030" y="21480"/>
                </a:cubicBezTo>
                <a:cubicBezTo>
                  <a:pt x="29066" y="22849"/>
                  <a:pt x="28935" y="24194"/>
                  <a:pt x="28780" y="25552"/>
                </a:cubicBezTo>
                <a:cubicBezTo>
                  <a:pt x="28649" y="25695"/>
                  <a:pt x="28518" y="25826"/>
                  <a:pt x="28375" y="25980"/>
                </a:cubicBezTo>
                <a:cubicBezTo>
                  <a:pt x="28459" y="25206"/>
                  <a:pt x="28411" y="24397"/>
                  <a:pt x="28363" y="23682"/>
                </a:cubicBezTo>
                <a:cubicBezTo>
                  <a:pt x="28357" y="23563"/>
                  <a:pt x="28262" y="23504"/>
                  <a:pt x="28170" y="23504"/>
                </a:cubicBezTo>
                <a:cubicBezTo>
                  <a:pt x="28078" y="23504"/>
                  <a:pt x="27988" y="23563"/>
                  <a:pt x="27994" y="23682"/>
                </a:cubicBezTo>
                <a:cubicBezTo>
                  <a:pt x="28054" y="24683"/>
                  <a:pt x="27935" y="25623"/>
                  <a:pt x="27828" y="26588"/>
                </a:cubicBezTo>
                <a:cubicBezTo>
                  <a:pt x="27685" y="26742"/>
                  <a:pt x="27542" y="26897"/>
                  <a:pt x="27411" y="27052"/>
                </a:cubicBezTo>
                <a:cubicBezTo>
                  <a:pt x="27006" y="27481"/>
                  <a:pt x="26589" y="27909"/>
                  <a:pt x="26196" y="28350"/>
                </a:cubicBezTo>
                <a:cubicBezTo>
                  <a:pt x="26411" y="26838"/>
                  <a:pt x="26458" y="25278"/>
                  <a:pt x="26470" y="23802"/>
                </a:cubicBezTo>
                <a:cubicBezTo>
                  <a:pt x="26470" y="23706"/>
                  <a:pt x="26396" y="23659"/>
                  <a:pt x="26321" y="23659"/>
                </a:cubicBezTo>
                <a:cubicBezTo>
                  <a:pt x="26247" y="23659"/>
                  <a:pt x="26173" y="23706"/>
                  <a:pt x="26173" y="23802"/>
                </a:cubicBezTo>
                <a:cubicBezTo>
                  <a:pt x="26149" y="25516"/>
                  <a:pt x="25923" y="27183"/>
                  <a:pt x="25696" y="28850"/>
                </a:cubicBezTo>
                <a:cubicBezTo>
                  <a:pt x="25042" y="29552"/>
                  <a:pt x="24375" y="30255"/>
                  <a:pt x="23720" y="30933"/>
                </a:cubicBezTo>
                <a:cubicBezTo>
                  <a:pt x="24018" y="29124"/>
                  <a:pt x="24184" y="27254"/>
                  <a:pt x="24327" y="25445"/>
                </a:cubicBezTo>
                <a:cubicBezTo>
                  <a:pt x="24339" y="25337"/>
                  <a:pt x="24262" y="25284"/>
                  <a:pt x="24180" y="25284"/>
                </a:cubicBezTo>
                <a:cubicBezTo>
                  <a:pt x="24098" y="25284"/>
                  <a:pt x="24012" y="25337"/>
                  <a:pt x="24006" y="25445"/>
                </a:cubicBezTo>
                <a:cubicBezTo>
                  <a:pt x="23815" y="27492"/>
                  <a:pt x="23482" y="29505"/>
                  <a:pt x="23160" y="31529"/>
                </a:cubicBezTo>
                <a:cubicBezTo>
                  <a:pt x="22708" y="31993"/>
                  <a:pt x="22267" y="32469"/>
                  <a:pt x="21815" y="32945"/>
                </a:cubicBezTo>
                <a:cubicBezTo>
                  <a:pt x="21946" y="31041"/>
                  <a:pt x="21732" y="29076"/>
                  <a:pt x="21922" y="27183"/>
                </a:cubicBezTo>
                <a:cubicBezTo>
                  <a:pt x="21929" y="27104"/>
                  <a:pt x="21856" y="27058"/>
                  <a:pt x="21787" y="27058"/>
                </a:cubicBezTo>
                <a:cubicBezTo>
                  <a:pt x="21731" y="27058"/>
                  <a:pt x="21677" y="27089"/>
                  <a:pt x="21672" y="27159"/>
                </a:cubicBezTo>
                <a:cubicBezTo>
                  <a:pt x="21351" y="29255"/>
                  <a:pt x="21315" y="31422"/>
                  <a:pt x="21232" y="33553"/>
                </a:cubicBezTo>
                <a:cubicBezTo>
                  <a:pt x="21017" y="33791"/>
                  <a:pt x="20791" y="34017"/>
                  <a:pt x="20565" y="34255"/>
                </a:cubicBezTo>
                <a:cubicBezTo>
                  <a:pt x="20565" y="34184"/>
                  <a:pt x="20565" y="34088"/>
                  <a:pt x="20577" y="34017"/>
                </a:cubicBezTo>
                <a:cubicBezTo>
                  <a:pt x="20660" y="33065"/>
                  <a:pt x="20731" y="32112"/>
                  <a:pt x="20803" y="31148"/>
                </a:cubicBezTo>
                <a:cubicBezTo>
                  <a:pt x="20809" y="31064"/>
                  <a:pt x="20749" y="31023"/>
                  <a:pt x="20685" y="31023"/>
                </a:cubicBezTo>
                <a:cubicBezTo>
                  <a:pt x="20621" y="31023"/>
                  <a:pt x="20553" y="31064"/>
                  <a:pt x="20541" y="31148"/>
                </a:cubicBezTo>
                <a:cubicBezTo>
                  <a:pt x="20446" y="31957"/>
                  <a:pt x="20362" y="32779"/>
                  <a:pt x="20255" y="33600"/>
                </a:cubicBezTo>
                <a:cubicBezTo>
                  <a:pt x="20220" y="33827"/>
                  <a:pt x="20220" y="34208"/>
                  <a:pt x="20196" y="34624"/>
                </a:cubicBezTo>
                <a:cubicBezTo>
                  <a:pt x="19981" y="34850"/>
                  <a:pt x="19779" y="35053"/>
                  <a:pt x="19565" y="35279"/>
                </a:cubicBezTo>
                <a:cubicBezTo>
                  <a:pt x="19624" y="34696"/>
                  <a:pt x="19660" y="34100"/>
                  <a:pt x="19731" y="33553"/>
                </a:cubicBezTo>
                <a:cubicBezTo>
                  <a:pt x="19738" y="33459"/>
                  <a:pt x="19650" y="33406"/>
                  <a:pt x="19568" y="33406"/>
                </a:cubicBezTo>
                <a:cubicBezTo>
                  <a:pt x="19504" y="33406"/>
                  <a:pt x="19444" y="33438"/>
                  <a:pt x="19434" y="33505"/>
                </a:cubicBezTo>
                <a:cubicBezTo>
                  <a:pt x="19327" y="34255"/>
                  <a:pt x="19148" y="35041"/>
                  <a:pt x="19041" y="35815"/>
                </a:cubicBezTo>
                <a:cubicBezTo>
                  <a:pt x="18862" y="36005"/>
                  <a:pt x="18684" y="36208"/>
                  <a:pt x="18493" y="36386"/>
                </a:cubicBezTo>
                <a:cubicBezTo>
                  <a:pt x="18553" y="35934"/>
                  <a:pt x="18588" y="35470"/>
                  <a:pt x="18612" y="35089"/>
                </a:cubicBezTo>
                <a:cubicBezTo>
                  <a:pt x="18618" y="34955"/>
                  <a:pt x="18527" y="34892"/>
                  <a:pt x="18430" y="34892"/>
                </a:cubicBezTo>
                <a:cubicBezTo>
                  <a:pt x="18328" y="34892"/>
                  <a:pt x="18220" y="34961"/>
                  <a:pt x="18207" y="35089"/>
                </a:cubicBezTo>
                <a:cubicBezTo>
                  <a:pt x="18172" y="35612"/>
                  <a:pt x="18088" y="36113"/>
                  <a:pt x="17969" y="36625"/>
                </a:cubicBezTo>
                <a:cubicBezTo>
                  <a:pt x="17945" y="36767"/>
                  <a:pt x="17898" y="36898"/>
                  <a:pt x="17850" y="37053"/>
                </a:cubicBezTo>
                <a:cubicBezTo>
                  <a:pt x="17600" y="37315"/>
                  <a:pt x="17338" y="37589"/>
                  <a:pt x="17076" y="37875"/>
                </a:cubicBezTo>
                <a:cubicBezTo>
                  <a:pt x="17172" y="37541"/>
                  <a:pt x="17255" y="37220"/>
                  <a:pt x="17350" y="36898"/>
                </a:cubicBezTo>
                <a:cubicBezTo>
                  <a:pt x="17386" y="36777"/>
                  <a:pt x="17279" y="36693"/>
                  <a:pt x="17181" y="36693"/>
                </a:cubicBezTo>
                <a:cubicBezTo>
                  <a:pt x="17116" y="36693"/>
                  <a:pt x="17055" y="36730"/>
                  <a:pt x="17041" y="36815"/>
                </a:cubicBezTo>
                <a:cubicBezTo>
                  <a:pt x="16886" y="37339"/>
                  <a:pt x="16731" y="37851"/>
                  <a:pt x="16600" y="38375"/>
                </a:cubicBezTo>
                <a:cubicBezTo>
                  <a:pt x="16529" y="38470"/>
                  <a:pt x="16445" y="38541"/>
                  <a:pt x="16362" y="38625"/>
                </a:cubicBezTo>
                <a:lnTo>
                  <a:pt x="16326" y="38672"/>
                </a:lnTo>
                <a:cubicBezTo>
                  <a:pt x="16529" y="37529"/>
                  <a:pt x="16660" y="36363"/>
                  <a:pt x="16874" y="35231"/>
                </a:cubicBezTo>
                <a:cubicBezTo>
                  <a:pt x="16902" y="35098"/>
                  <a:pt x="16794" y="35015"/>
                  <a:pt x="16690" y="35015"/>
                </a:cubicBezTo>
                <a:cubicBezTo>
                  <a:pt x="16618" y="35015"/>
                  <a:pt x="16548" y="35055"/>
                  <a:pt x="16529" y="35148"/>
                </a:cubicBezTo>
                <a:cubicBezTo>
                  <a:pt x="16279" y="36517"/>
                  <a:pt x="15921" y="37922"/>
                  <a:pt x="15731" y="39327"/>
                </a:cubicBezTo>
                <a:cubicBezTo>
                  <a:pt x="15719" y="39339"/>
                  <a:pt x="15719" y="39351"/>
                  <a:pt x="15695" y="39351"/>
                </a:cubicBezTo>
                <a:cubicBezTo>
                  <a:pt x="15576" y="39470"/>
                  <a:pt x="15457" y="39613"/>
                  <a:pt x="15338" y="39744"/>
                </a:cubicBezTo>
                <a:cubicBezTo>
                  <a:pt x="15648" y="38006"/>
                  <a:pt x="15874" y="36220"/>
                  <a:pt x="16124" y="34481"/>
                </a:cubicBezTo>
                <a:cubicBezTo>
                  <a:pt x="16145" y="34361"/>
                  <a:pt x="16052" y="34287"/>
                  <a:pt x="15969" y="34287"/>
                </a:cubicBezTo>
                <a:cubicBezTo>
                  <a:pt x="15912" y="34287"/>
                  <a:pt x="15860" y="34321"/>
                  <a:pt x="15850" y="34398"/>
                </a:cubicBezTo>
                <a:cubicBezTo>
                  <a:pt x="15505" y="36410"/>
                  <a:pt x="15076" y="38410"/>
                  <a:pt x="14731" y="40411"/>
                </a:cubicBezTo>
                <a:cubicBezTo>
                  <a:pt x="14421" y="40756"/>
                  <a:pt x="14100" y="41101"/>
                  <a:pt x="13790" y="41458"/>
                </a:cubicBezTo>
                <a:cubicBezTo>
                  <a:pt x="13969" y="40042"/>
                  <a:pt x="14100" y="38613"/>
                  <a:pt x="14207" y="37196"/>
                </a:cubicBezTo>
                <a:cubicBezTo>
                  <a:pt x="14213" y="37138"/>
                  <a:pt x="14173" y="37111"/>
                  <a:pt x="14130" y="37111"/>
                </a:cubicBezTo>
                <a:cubicBezTo>
                  <a:pt x="14084" y="37111"/>
                  <a:pt x="14034" y="37141"/>
                  <a:pt x="14028" y="37196"/>
                </a:cubicBezTo>
                <a:cubicBezTo>
                  <a:pt x="13850" y="38803"/>
                  <a:pt x="13600" y="40399"/>
                  <a:pt x="13314" y="41994"/>
                </a:cubicBezTo>
                <a:cubicBezTo>
                  <a:pt x="12611" y="42780"/>
                  <a:pt x="11945" y="43602"/>
                  <a:pt x="11290" y="44435"/>
                </a:cubicBezTo>
                <a:cubicBezTo>
                  <a:pt x="11349" y="43006"/>
                  <a:pt x="11349" y="41578"/>
                  <a:pt x="11623" y="40113"/>
                </a:cubicBezTo>
                <a:cubicBezTo>
                  <a:pt x="11645" y="39954"/>
                  <a:pt x="11508" y="39847"/>
                  <a:pt x="11384" y="39847"/>
                </a:cubicBezTo>
                <a:cubicBezTo>
                  <a:pt x="11304" y="39847"/>
                  <a:pt x="11230" y="39891"/>
                  <a:pt x="11206" y="39994"/>
                </a:cubicBezTo>
                <a:cubicBezTo>
                  <a:pt x="10873" y="41613"/>
                  <a:pt x="10552" y="43494"/>
                  <a:pt x="10683" y="45221"/>
                </a:cubicBezTo>
                <a:lnTo>
                  <a:pt x="10325" y="45709"/>
                </a:lnTo>
                <a:cubicBezTo>
                  <a:pt x="10373" y="43935"/>
                  <a:pt x="10254" y="42173"/>
                  <a:pt x="10456" y="40387"/>
                </a:cubicBezTo>
                <a:cubicBezTo>
                  <a:pt x="10476" y="40260"/>
                  <a:pt x="10362" y="40189"/>
                  <a:pt x="10253" y="40189"/>
                </a:cubicBezTo>
                <a:cubicBezTo>
                  <a:pt x="10168" y="40189"/>
                  <a:pt x="10086" y="40233"/>
                  <a:pt x="10075" y="40327"/>
                </a:cubicBezTo>
                <a:cubicBezTo>
                  <a:pt x="9730" y="42232"/>
                  <a:pt x="9421" y="44471"/>
                  <a:pt x="9802" y="46411"/>
                </a:cubicBezTo>
                <a:cubicBezTo>
                  <a:pt x="8944" y="47626"/>
                  <a:pt x="8135" y="48900"/>
                  <a:pt x="7361" y="50162"/>
                </a:cubicBezTo>
                <a:cubicBezTo>
                  <a:pt x="6396" y="47423"/>
                  <a:pt x="8468" y="45018"/>
                  <a:pt x="9182" y="42542"/>
                </a:cubicBezTo>
                <a:cubicBezTo>
                  <a:pt x="9790" y="40435"/>
                  <a:pt x="8968" y="39792"/>
                  <a:pt x="11552" y="39446"/>
                </a:cubicBezTo>
                <a:cubicBezTo>
                  <a:pt x="11766" y="39422"/>
                  <a:pt x="12004" y="39172"/>
                  <a:pt x="11849" y="38946"/>
                </a:cubicBezTo>
                <a:cubicBezTo>
                  <a:pt x="9718" y="35934"/>
                  <a:pt x="15243" y="32231"/>
                  <a:pt x="16921" y="30707"/>
                </a:cubicBezTo>
                <a:cubicBezTo>
                  <a:pt x="18529" y="29255"/>
                  <a:pt x="20184" y="27826"/>
                  <a:pt x="21755" y="26326"/>
                </a:cubicBezTo>
                <a:cubicBezTo>
                  <a:pt x="25161" y="23075"/>
                  <a:pt x="27161" y="18825"/>
                  <a:pt x="30376" y="15408"/>
                </a:cubicBezTo>
                <a:cubicBezTo>
                  <a:pt x="33007" y="12610"/>
                  <a:pt x="36114" y="10467"/>
                  <a:pt x="39329" y="8454"/>
                </a:cubicBezTo>
                <a:close/>
                <a:moveTo>
                  <a:pt x="47663" y="9693"/>
                </a:moveTo>
                <a:lnTo>
                  <a:pt x="47663" y="9693"/>
                </a:lnTo>
                <a:cubicBezTo>
                  <a:pt x="46949" y="12812"/>
                  <a:pt x="45842" y="15789"/>
                  <a:pt x="43103" y="17753"/>
                </a:cubicBezTo>
                <a:cubicBezTo>
                  <a:pt x="42091" y="18479"/>
                  <a:pt x="41032" y="18920"/>
                  <a:pt x="40305" y="19980"/>
                </a:cubicBezTo>
                <a:cubicBezTo>
                  <a:pt x="39183" y="21591"/>
                  <a:pt x="38632" y="26162"/>
                  <a:pt x="36132" y="26162"/>
                </a:cubicBezTo>
                <a:cubicBezTo>
                  <a:pt x="35769" y="26162"/>
                  <a:pt x="35365" y="26065"/>
                  <a:pt x="34912" y="25849"/>
                </a:cubicBezTo>
                <a:cubicBezTo>
                  <a:pt x="34847" y="25818"/>
                  <a:pt x="34782" y="25804"/>
                  <a:pt x="34720" y="25804"/>
                </a:cubicBezTo>
                <a:cubicBezTo>
                  <a:pt x="34448" y="25804"/>
                  <a:pt x="34233" y="26071"/>
                  <a:pt x="34388" y="26361"/>
                </a:cubicBezTo>
                <a:cubicBezTo>
                  <a:pt x="35364" y="28147"/>
                  <a:pt x="34436" y="28469"/>
                  <a:pt x="33078" y="29540"/>
                </a:cubicBezTo>
                <a:cubicBezTo>
                  <a:pt x="31792" y="30552"/>
                  <a:pt x="30566" y="31660"/>
                  <a:pt x="29435" y="32850"/>
                </a:cubicBezTo>
                <a:cubicBezTo>
                  <a:pt x="27506" y="34898"/>
                  <a:pt x="25780" y="37184"/>
                  <a:pt x="24363" y="39625"/>
                </a:cubicBezTo>
                <a:cubicBezTo>
                  <a:pt x="23649" y="40863"/>
                  <a:pt x="23113" y="42197"/>
                  <a:pt x="22303" y="43375"/>
                </a:cubicBezTo>
                <a:cubicBezTo>
                  <a:pt x="21255" y="44935"/>
                  <a:pt x="19791" y="45566"/>
                  <a:pt x="18398" y="46685"/>
                </a:cubicBezTo>
                <a:cubicBezTo>
                  <a:pt x="16314" y="48352"/>
                  <a:pt x="16231" y="49888"/>
                  <a:pt x="13016" y="50448"/>
                </a:cubicBezTo>
                <a:cubicBezTo>
                  <a:pt x="11576" y="50698"/>
                  <a:pt x="10040" y="50686"/>
                  <a:pt x="8551" y="50710"/>
                </a:cubicBezTo>
                <a:cubicBezTo>
                  <a:pt x="8647" y="50626"/>
                  <a:pt x="8730" y="50531"/>
                  <a:pt x="8813" y="50436"/>
                </a:cubicBezTo>
                <a:cubicBezTo>
                  <a:pt x="8894" y="50529"/>
                  <a:pt x="9026" y="50589"/>
                  <a:pt x="9161" y="50589"/>
                </a:cubicBezTo>
                <a:cubicBezTo>
                  <a:pt x="9285" y="50589"/>
                  <a:pt x="9412" y="50538"/>
                  <a:pt x="9504" y="50412"/>
                </a:cubicBezTo>
                <a:cubicBezTo>
                  <a:pt x="9587" y="50329"/>
                  <a:pt x="9659" y="50221"/>
                  <a:pt x="9730" y="50138"/>
                </a:cubicBezTo>
                <a:cubicBezTo>
                  <a:pt x="11349" y="49876"/>
                  <a:pt x="12957" y="49400"/>
                  <a:pt x="14588" y="49138"/>
                </a:cubicBezTo>
                <a:cubicBezTo>
                  <a:pt x="14926" y="49082"/>
                  <a:pt x="14794" y="48598"/>
                  <a:pt x="14486" y="48598"/>
                </a:cubicBezTo>
                <a:cubicBezTo>
                  <a:pt x="14469" y="48598"/>
                  <a:pt x="14451" y="48599"/>
                  <a:pt x="14433" y="48602"/>
                </a:cubicBezTo>
                <a:cubicBezTo>
                  <a:pt x="13076" y="48781"/>
                  <a:pt x="11671" y="48959"/>
                  <a:pt x="10325" y="49352"/>
                </a:cubicBezTo>
                <a:cubicBezTo>
                  <a:pt x="10552" y="49078"/>
                  <a:pt x="10754" y="48781"/>
                  <a:pt x="10968" y="48483"/>
                </a:cubicBezTo>
                <a:cubicBezTo>
                  <a:pt x="13540" y="47983"/>
                  <a:pt x="16088" y="46769"/>
                  <a:pt x="18291" y="45578"/>
                </a:cubicBezTo>
                <a:cubicBezTo>
                  <a:pt x="18548" y="45434"/>
                  <a:pt x="18378" y="45086"/>
                  <a:pt x="18136" y="45086"/>
                </a:cubicBezTo>
                <a:cubicBezTo>
                  <a:pt x="18097" y="45086"/>
                  <a:pt x="18057" y="45094"/>
                  <a:pt x="18017" y="45114"/>
                </a:cubicBezTo>
                <a:cubicBezTo>
                  <a:pt x="15981" y="46078"/>
                  <a:pt x="13897" y="46661"/>
                  <a:pt x="11802" y="47269"/>
                </a:cubicBezTo>
                <a:cubicBezTo>
                  <a:pt x="12123" y="46769"/>
                  <a:pt x="12445" y="46257"/>
                  <a:pt x="12719" y="45721"/>
                </a:cubicBezTo>
                <a:cubicBezTo>
                  <a:pt x="13909" y="45054"/>
                  <a:pt x="15016" y="44149"/>
                  <a:pt x="16159" y="43447"/>
                </a:cubicBezTo>
                <a:cubicBezTo>
                  <a:pt x="17624" y="42554"/>
                  <a:pt x="19112" y="41708"/>
                  <a:pt x="20601" y="40887"/>
                </a:cubicBezTo>
                <a:cubicBezTo>
                  <a:pt x="20708" y="40833"/>
                  <a:pt x="20651" y="40654"/>
                  <a:pt x="20534" y="40654"/>
                </a:cubicBezTo>
                <a:cubicBezTo>
                  <a:pt x="20521" y="40654"/>
                  <a:pt x="20507" y="40656"/>
                  <a:pt x="20493" y="40661"/>
                </a:cubicBezTo>
                <a:cubicBezTo>
                  <a:pt x="18898" y="41316"/>
                  <a:pt x="17338" y="42066"/>
                  <a:pt x="15838" y="42911"/>
                </a:cubicBezTo>
                <a:cubicBezTo>
                  <a:pt x="15076" y="43340"/>
                  <a:pt x="14254" y="43780"/>
                  <a:pt x="13469" y="44268"/>
                </a:cubicBezTo>
                <a:cubicBezTo>
                  <a:pt x="13671" y="43852"/>
                  <a:pt x="13885" y="43447"/>
                  <a:pt x="14112" y="43066"/>
                </a:cubicBezTo>
                <a:cubicBezTo>
                  <a:pt x="17541" y="41304"/>
                  <a:pt x="20672" y="39041"/>
                  <a:pt x="24244" y="37482"/>
                </a:cubicBezTo>
                <a:cubicBezTo>
                  <a:pt x="24372" y="37428"/>
                  <a:pt x="24308" y="37211"/>
                  <a:pt x="24173" y="37211"/>
                </a:cubicBezTo>
                <a:cubicBezTo>
                  <a:pt x="24158" y="37211"/>
                  <a:pt x="24142" y="37214"/>
                  <a:pt x="24125" y="37220"/>
                </a:cubicBezTo>
                <a:cubicBezTo>
                  <a:pt x="21101" y="38327"/>
                  <a:pt x="17719" y="39696"/>
                  <a:pt x="15064" y="41708"/>
                </a:cubicBezTo>
                <a:cubicBezTo>
                  <a:pt x="15386" y="41351"/>
                  <a:pt x="15719" y="40994"/>
                  <a:pt x="16052" y="40649"/>
                </a:cubicBezTo>
                <a:cubicBezTo>
                  <a:pt x="17302" y="39375"/>
                  <a:pt x="18541" y="38101"/>
                  <a:pt x="19791" y="36827"/>
                </a:cubicBezTo>
                <a:cubicBezTo>
                  <a:pt x="21196" y="36327"/>
                  <a:pt x="22482" y="35505"/>
                  <a:pt x="23827" y="34850"/>
                </a:cubicBezTo>
                <a:cubicBezTo>
                  <a:pt x="25327" y="34100"/>
                  <a:pt x="26935" y="33493"/>
                  <a:pt x="28316" y="32541"/>
                </a:cubicBezTo>
                <a:cubicBezTo>
                  <a:pt x="28351" y="32505"/>
                  <a:pt x="28340" y="32469"/>
                  <a:pt x="28292" y="32469"/>
                </a:cubicBezTo>
                <a:cubicBezTo>
                  <a:pt x="26827" y="32767"/>
                  <a:pt x="25446" y="33434"/>
                  <a:pt x="24089" y="34053"/>
                </a:cubicBezTo>
                <a:cubicBezTo>
                  <a:pt x="23077" y="34529"/>
                  <a:pt x="22005" y="34993"/>
                  <a:pt x="21005" y="35565"/>
                </a:cubicBezTo>
                <a:cubicBezTo>
                  <a:pt x="21624" y="34934"/>
                  <a:pt x="22232" y="34291"/>
                  <a:pt x="22839" y="33672"/>
                </a:cubicBezTo>
                <a:cubicBezTo>
                  <a:pt x="25935" y="32195"/>
                  <a:pt x="28852" y="30279"/>
                  <a:pt x="31923" y="28778"/>
                </a:cubicBezTo>
                <a:cubicBezTo>
                  <a:pt x="32139" y="28675"/>
                  <a:pt x="32000" y="28386"/>
                  <a:pt x="31797" y="28386"/>
                </a:cubicBezTo>
                <a:cubicBezTo>
                  <a:pt x="31765" y="28386"/>
                  <a:pt x="31731" y="28393"/>
                  <a:pt x="31697" y="28409"/>
                </a:cubicBezTo>
                <a:cubicBezTo>
                  <a:pt x="29316" y="29540"/>
                  <a:pt x="26768" y="30648"/>
                  <a:pt x="24434" y="32017"/>
                </a:cubicBezTo>
                <a:lnTo>
                  <a:pt x="26220" y="30148"/>
                </a:lnTo>
                <a:cubicBezTo>
                  <a:pt x="26248" y="30161"/>
                  <a:pt x="26279" y="30175"/>
                  <a:pt x="26315" y="30175"/>
                </a:cubicBezTo>
                <a:cubicBezTo>
                  <a:pt x="26341" y="30175"/>
                  <a:pt x="26369" y="30168"/>
                  <a:pt x="26399" y="30148"/>
                </a:cubicBezTo>
                <a:cubicBezTo>
                  <a:pt x="29566" y="28552"/>
                  <a:pt x="32578" y="26540"/>
                  <a:pt x="35686" y="24837"/>
                </a:cubicBezTo>
                <a:cubicBezTo>
                  <a:pt x="35777" y="24787"/>
                  <a:pt x="35721" y="24658"/>
                  <a:pt x="35629" y="24658"/>
                </a:cubicBezTo>
                <a:cubicBezTo>
                  <a:pt x="35613" y="24658"/>
                  <a:pt x="35596" y="24662"/>
                  <a:pt x="35579" y="24671"/>
                </a:cubicBezTo>
                <a:cubicBezTo>
                  <a:pt x="32721" y="25945"/>
                  <a:pt x="29733" y="27350"/>
                  <a:pt x="27149" y="29147"/>
                </a:cubicBezTo>
                <a:cubicBezTo>
                  <a:pt x="28613" y="27564"/>
                  <a:pt x="30090" y="25980"/>
                  <a:pt x="31519" y="24361"/>
                </a:cubicBezTo>
                <a:cubicBezTo>
                  <a:pt x="32959" y="23718"/>
                  <a:pt x="34352" y="22885"/>
                  <a:pt x="35721" y="22158"/>
                </a:cubicBezTo>
                <a:cubicBezTo>
                  <a:pt x="36150" y="21932"/>
                  <a:pt x="38043" y="21313"/>
                  <a:pt x="37841" y="20623"/>
                </a:cubicBezTo>
                <a:cubicBezTo>
                  <a:pt x="37829" y="20575"/>
                  <a:pt x="37781" y="20527"/>
                  <a:pt x="37746" y="20515"/>
                </a:cubicBezTo>
                <a:cubicBezTo>
                  <a:pt x="37710" y="20503"/>
                  <a:pt x="37674" y="20503"/>
                  <a:pt x="37638" y="20492"/>
                </a:cubicBezTo>
                <a:cubicBezTo>
                  <a:pt x="37624" y="20487"/>
                  <a:pt x="37611" y="20485"/>
                  <a:pt x="37598" y="20485"/>
                </a:cubicBezTo>
                <a:cubicBezTo>
                  <a:pt x="37469" y="20485"/>
                  <a:pt x="37393" y="20680"/>
                  <a:pt x="37524" y="20739"/>
                </a:cubicBezTo>
                <a:lnTo>
                  <a:pt x="37524" y="20739"/>
                </a:lnTo>
                <a:cubicBezTo>
                  <a:pt x="37511" y="20734"/>
                  <a:pt x="37495" y="20732"/>
                  <a:pt x="37476" y="20732"/>
                </a:cubicBezTo>
                <a:cubicBezTo>
                  <a:pt x="37113" y="20732"/>
                  <a:pt x="35765" y="21608"/>
                  <a:pt x="35495" y="21754"/>
                </a:cubicBezTo>
                <a:cubicBezTo>
                  <a:pt x="34995" y="22004"/>
                  <a:pt x="34507" y="22254"/>
                  <a:pt x="34031" y="22516"/>
                </a:cubicBezTo>
                <a:cubicBezTo>
                  <a:pt x="33495" y="22789"/>
                  <a:pt x="32947" y="23063"/>
                  <a:pt x="32412" y="23325"/>
                </a:cubicBezTo>
                <a:cubicBezTo>
                  <a:pt x="32638" y="23075"/>
                  <a:pt x="32876" y="22813"/>
                  <a:pt x="33090" y="22551"/>
                </a:cubicBezTo>
                <a:lnTo>
                  <a:pt x="33126" y="22551"/>
                </a:lnTo>
                <a:cubicBezTo>
                  <a:pt x="35269" y="21468"/>
                  <a:pt x="37245" y="20075"/>
                  <a:pt x="39389" y="18968"/>
                </a:cubicBezTo>
                <a:cubicBezTo>
                  <a:pt x="39470" y="18927"/>
                  <a:pt x="39421" y="18826"/>
                  <a:pt x="39354" y="18826"/>
                </a:cubicBezTo>
                <a:cubicBezTo>
                  <a:pt x="39342" y="18826"/>
                  <a:pt x="39330" y="18829"/>
                  <a:pt x="39317" y="18837"/>
                </a:cubicBezTo>
                <a:cubicBezTo>
                  <a:pt x="37495" y="19670"/>
                  <a:pt x="35579" y="20503"/>
                  <a:pt x="33900" y="21623"/>
                </a:cubicBezTo>
                <a:cubicBezTo>
                  <a:pt x="34436" y="20992"/>
                  <a:pt x="34971" y="20373"/>
                  <a:pt x="35507" y="19730"/>
                </a:cubicBezTo>
                <a:cubicBezTo>
                  <a:pt x="38567" y="18122"/>
                  <a:pt x="41603" y="16420"/>
                  <a:pt x="44639" y="14741"/>
                </a:cubicBezTo>
                <a:cubicBezTo>
                  <a:pt x="44712" y="14699"/>
                  <a:pt x="44675" y="14630"/>
                  <a:pt x="44609" y="14630"/>
                </a:cubicBezTo>
                <a:cubicBezTo>
                  <a:pt x="44599" y="14630"/>
                  <a:pt x="44590" y="14631"/>
                  <a:pt x="44580" y="14634"/>
                </a:cubicBezTo>
                <a:cubicBezTo>
                  <a:pt x="41782" y="15824"/>
                  <a:pt x="39008" y="17182"/>
                  <a:pt x="36352" y="18706"/>
                </a:cubicBezTo>
                <a:cubicBezTo>
                  <a:pt x="36936" y="18003"/>
                  <a:pt x="37495" y="17301"/>
                  <a:pt x="38067" y="16598"/>
                </a:cubicBezTo>
                <a:cubicBezTo>
                  <a:pt x="39972" y="15491"/>
                  <a:pt x="41984" y="14598"/>
                  <a:pt x="44080" y="13884"/>
                </a:cubicBezTo>
                <a:cubicBezTo>
                  <a:pt x="44212" y="13829"/>
                  <a:pt x="44171" y="13642"/>
                  <a:pt x="44051" y="13642"/>
                </a:cubicBezTo>
                <a:cubicBezTo>
                  <a:pt x="44041" y="13642"/>
                  <a:pt x="44031" y="13643"/>
                  <a:pt x="44020" y="13646"/>
                </a:cubicBezTo>
                <a:cubicBezTo>
                  <a:pt x="42175" y="13991"/>
                  <a:pt x="40460" y="14658"/>
                  <a:pt x="38900" y="15586"/>
                </a:cubicBezTo>
                <a:cubicBezTo>
                  <a:pt x="39043" y="15408"/>
                  <a:pt x="39198" y="15229"/>
                  <a:pt x="39329" y="15050"/>
                </a:cubicBezTo>
                <a:cubicBezTo>
                  <a:pt x="41294" y="13919"/>
                  <a:pt x="43246" y="12907"/>
                  <a:pt x="45437" y="12252"/>
                </a:cubicBezTo>
                <a:cubicBezTo>
                  <a:pt x="45684" y="12185"/>
                  <a:pt x="45592" y="11832"/>
                  <a:pt x="45361" y="11832"/>
                </a:cubicBezTo>
                <a:cubicBezTo>
                  <a:pt x="45347" y="11832"/>
                  <a:pt x="45333" y="11833"/>
                  <a:pt x="45318" y="11836"/>
                </a:cubicBezTo>
                <a:cubicBezTo>
                  <a:pt x="43615" y="12169"/>
                  <a:pt x="41948" y="12753"/>
                  <a:pt x="40472" y="13646"/>
                </a:cubicBezTo>
                <a:cubicBezTo>
                  <a:pt x="40770" y="13265"/>
                  <a:pt x="41067" y="12895"/>
                  <a:pt x="41353" y="12526"/>
                </a:cubicBezTo>
                <a:cubicBezTo>
                  <a:pt x="43425" y="11514"/>
                  <a:pt x="45413" y="10407"/>
                  <a:pt x="47663" y="9693"/>
                </a:cubicBezTo>
                <a:close/>
                <a:moveTo>
                  <a:pt x="50719" y="1"/>
                </a:moveTo>
                <a:cubicBezTo>
                  <a:pt x="50658" y="1"/>
                  <a:pt x="50597" y="29"/>
                  <a:pt x="50545" y="96"/>
                </a:cubicBezTo>
                <a:cubicBezTo>
                  <a:pt x="50330" y="370"/>
                  <a:pt x="50128" y="632"/>
                  <a:pt x="49914" y="882"/>
                </a:cubicBezTo>
                <a:cubicBezTo>
                  <a:pt x="46901" y="2930"/>
                  <a:pt x="43711" y="4799"/>
                  <a:pt x="40579" y="6752"/>
                </a:cubicBezTo>
                <a:lnTo>
                  <a:pt x="40543" y="6621"/>
                </a:lnTo>
                <a:cubicBezTo>
                  <a:pt x="40528" y="6598"/>
                  <a:pt x="40503" y="6585"/>
                  <a:pt x="40484" y="6585"/>
                </a:cubicBezTo>
                <a:cubicBezTo>
                  <a:pt x="40473" y="6585"/>
                  <a:pt x="40464" y="6589"/>
                  <a:pt x="40460" y="6597"/>
                </a:cubicBezTo>
                <a:cubicBezTo>
                  <a:pt x="40424" y="6692"/>
                  <a:pt x="40389" y="6799"/>
                  <a:pt x="40353" y="6883"/>
                </a:cubicBezTo>
                <a:cubicBezTo>
                  <a:pt x="35281" y="10086"/>
                  <a:pt x="30447" y="13550"/>
                  <a:pt x="26982" y="18527"/>
                </a:cubicBezTo>
                <a:cubicBezTo>
                  <a:pt x="25196" y="21087"/>
                  <a:pt x="23541" y="23647"/>
                  <a:pt x="21243" y="25814"/>
                </a:cubicBezTo>
                <a:cubicBezTo>
                  <a:pt x="19100" y="27838"/>
                  <a:pt x="16886" y="29778"/>
                  <a:pt x="14695" y="31755"/>
                </a:cubicBezTo>
                <a:cubicBezTo>
                  <a:pt x="13266" y="33053"/>
                  <a:pt x="11242" y="34398"/>
                  <a:pt x="10683" y="36351"/>
                </a:cubicBezTo>
                <a:cubicBezTo>
                  <a:pt x="10099" y="38375"/>
                  <a:pt x="11623" y="38732"/>
                  <a:pt x="8920" y="39101"/>
                </a:cubicBezTo>
                <a:cubicBezTo>
                  <a:pt x="8730" y="39137"/>
                  <a:pt x="8659" y="39363"/>
                  <a:pt x="8682" y="39518"/>
                </a:cubicBezTo>
                <a:cubicBezTo>
                  <a:pt x="9397" y="43506"/>
                  <a:pt x="5253" y="46650"/>
                  <a:pt x="6754" y="50626"/>
                </a:cubicBezTo>
                <a:cubicBezTo>
                  <a:pt x="6801" y="50733"/>
                  <a:pt x="6861" y="50805"/>
                  <a:pt x="6944" y="50852"/>
                </a:cubicBezTo>
                <a:cubicBezTo>
                  <a:pt x="4325" y="55270"/>
                  <a:pt x="2134" y="59937"/>
                  <a:pt x="50" y="64640"/>
                </a:cubicBezTo>
                <a:cubicBezTo>
                  <a:pt x="1" y="64764"/>
                  <a:pt x="107" y="64883"/>
                  <a:pt x="212" y="64883"/>
                </a:cubicBezTo>
                <a:cubicBezTo>
                  <a:pt x="258" y="64883"/>
                  <a:pt x="304" y="64861"/>
                  <a:pt x="336" y="64807"/>
                </a:cubicBezTo>
                <a:cubicBezTo>
                  <a:pt x="2670" y="60389"/>
                  <a:pt x="4956" y="55972"/>
                  <a:pt x="7575" y="51769"/>
                </a:cubicBezTo>
                <a:cubicBezTo>
                  <a:pt x="7881" y="51761"/>
                  <a:pt x="8203" y="51758"/>
                  <a:pt x="8536" y="51758"/>
                </a:cubicBezTo>
                <a:cubicBezTo>
                  <a:pt x="8926" y="51758"/>
                  <a:pt x="9332" y="51762"/>
                  <a:pt x="9746" y="51762"/>
                </a:cubicBezTo>
                <a:cubicBezTo>
                  <a:pt x="11964" y="51762"/>
                  <a:pt x="14425" y="51672"/>
                  <a:pt x="16052" y="50531"/>
                </a:cubicBezTo>
                <a:cubicBezTo>
                  <a:pt x="17231" y="49698"/>
                  <a:pt x="17945" y="48364"/>
                  <a:pt x="19065" y="47459"/>
                </a:cubicBezTo>
                <a:cubicBezTo>
                  <a:pt x="20231" y="46507"/>
                  <a:pt x="21529" y="45888"/>
                  <a:pt x="22494" y="44697"/>
                </a:cubicBezTo>
                <a:cubicBezTo>
                  <a:pt x="24315" y="42470"/>
                  <a:pt x="25208" y="39482"/>
                  <a:pt x="26875" y="37101"/>
                </a:cubicBezTo>
                <a:cubicBezTo>
                  <a:pt x="29304" y="33624"/>
                  <a:pt x="32376" y="30683"/>
                  <a:pt x="35912" y="28362"/>
                </a:cubicBezTo>
                <a:cubicBezTo>
                  <a:pt x="36067" y="28254"/>
                  <a:pt x="36126" y="28052"/>
                  <a:pt x="36043" y="27873"/>
                </a:cubicBezTo>
                <a:cubicBezTo>
                  <a:pt x="35852" y="27516"/>
                  <a:pt x="35674" y="27135"/>
                  <a:pt x="35483" y="26778"/>
                </a:cubicBezTo>
                <a:lnTo>
                  <a:pt x="35483" y="26778"/>
                </a:lnTo>
                <a:cubicBezTo>
                  <a:pt x="35636" y="26802"/>
                  <a:pt x="35787" y="26814"/>
                  <a:pt x="35936" y="26814"/>
                </a:cubicBezTo>
                <a:cubicBezTo>
                  <a:pt x="36898" y="26814"/>
                  <a:pt x="37768" y="26323"/>
                  <a:pt x="38531" y="25456"/>
                </a:cubicBezTo>
                <a:cubicBezTo>
                  <a:pt x="39139" y="24754"/>
                  <a:pt x="39448" y="23956"/>
                  <a:pt x="39781" y="23087"/>
                </a:cubicBezTo>
                <a:cubicBezTo>
                  <a:pt x="40198" y="22004"/>
                  <a:pt x="40615" y="20611"/>
                  <a:pt x="41436" y="19741"/>
                </a:cubicBezTo>
                <a:cubicBezTo>
                  <a:pt x="42056" y="19087"/>
                  <a:pt x="42841" y="18801"/>
                  <a:pt x="43520" y="18265"/>
                </a:cubicBezTo>
                <a:cubicBezTo>
                  <a:pt x="48890" y="14038"/>
                  <a:pt x="48342" y="6776"/>
                  <a:pt x="50747" y="930"/>
                </a:cubicBezTo>
                <a:cubicBezTo>
                  <a:pt x="50807" y="882"/>
                  <a:pt x="50854" y="846"/>
                  <a:pt x="50914" y="799"/>
                </a:cubicBezTo>
                <a:cubicBezTo>
                  <a:pt x="51009" y="703"/>
                  <a:pt x="50997" y="584"/>
                  <a:pt x="50938" y="489"/>
                </a:cubicBezTo>
                <a:cubicBezTo>
                  <a:pt x="50961" y="489"/>
                  <a:pt x="50961" y="453"/>
                  <a:pt x="50973" y="430"/>
                </a:cubicBezTo>
                <a:cubicBezTo>
                  <a:pt x="51062" y="235"/>
                  <a:pt x="50894" y="1"/>
                  <a:pt x="507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1"/>
          <p:cNvSpPr txBox="1">
            <a:spLocks noGrp="1"/>
          </p:cNvSpPr>
          <p:nvPr>
            <p:ph type="title"/>
          </p:nvPr>
        </p:nvSpPr>
        <p:spPr>
          <a:xfrm>
            <a:off x="1248809" y="2863032"/>
            <a:ext cx="7116091" cy="62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 inheritance of Poetry</a:t>
            </a:r>
          </a:p>
        </p:txBody>
      </p:sp>
      <p:sp>
        <p:nvSpPr>
          <p:cNvPr id="480" name="Google Shape;480;p31"/>
          <p:cNvSpPr txBox="1">
            <a:spLocks noGrp="1"/>
          </p:cNvSpPr>
          <p:nvPr>
            <p:ph type="title" idx="2"/>
          </p:nvPr>
        </p:nvSpPr>
        <p:spPr>
          <a:xfrm>
            <a:off x="4572000" y="1329738"/>
            <a:ext cx="3792900" cy="11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</a:t>
            </a:r>
            <a:r>
              <a:rPr lang="en-US" altLang="en-GB"/>
              <a:t>3</a:t>
            </a:r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Writing History Thesis by Slidesgo">
  <a:themeElements>
    <a:clrScheme name="Simple Light">
      <a:dk1>
        <a:srgbClr val="3F3742"/>
      </a:dk1>
      <a:lt1>
        <a:srgbClr val="FFFFFF"/>
      </a:lt1>
      <a:dk2>
        <a:srgbClr val="007D85"/>
      </a:dk2>
      <a:lt2>
        <a:srgbClr val="3F3742"/>
      </a:lt2>
      <a:accent1>
        <a:srgbClr val="FFF6E0"/>
      </a:accent1>
      <a:accent2>
        <a:srgbClr val="EC8686"/>
      </a:accent2>
      <a:accent3>
        <a:srgbClr val="007D85"/>
      </a:accent3>
      <a:accent4>
        <a:srgbClr val="37313A"/>
      </a:accent4>
      <a:accent5>
        <a:srgbClr val="FFF6E0"/>
      </a:accent5>
      <a:accent6>
        <a:srgbClr val="FFFFFF"/>
      </a:accent6>
      <a:hlink>
        <a:srgbClr val="3731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129</Words>
  <Application>Microsoft Office PowerPoint</Application>
  <PresentationFormat>全屏显示(16:9)</PresentationFormat>
  <Paragraphs>30</Paragraphs>
  <Slides>14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Berkshire Swash</vt:lpstr>
      <vt:lpstr>Arial</vt:lpstr>
      <vt:lpstr>Georgia</vt:lpstr>
      <vt:lpstr>Livvic</vt:lpstr>
      <vt:lpstr>Merriweather</vt:lpstr>
      <vt:lpstr>Nunito Light</vt:lpstr>
      <vt:lpstr>Writing History Thesis by Slidesgo</vt:lpstr>
      <vt:lpstr>The Beauty of Poetry</vt:lpstr>
      <vt:lpstr>PowerPoint 演示文稿</vt:lpstr>
      <vt:lpstr>PowerPoint 演示文稿</vt:lpstr>
      <vt:lpstr>PowerPoint 演示文稿</vt:lpstr>
      <vt:lpstr>PowerPoint 演示文稿</vt:lpstr>
      <vt:lpstr>The Beauty of Philosophical Thinking</vt:lpstr>
      <vt:lpstr>The Beauty of Nature</vt:lpstr>
      <vt:lpstr>PowerPoint 演示文稿</vt:lpstr>
      <vt:lpstr>The inheritance of Poetry</vt:lpstr>
      <vt:lpstr>PowerPoint 演示文稿</vt:lpstr>
      <vt:lpstr>PowerPoint 演示文稿</vt:lpstr>
      <vt:lpstr>PowerPoint 演示文稿</vt:lpstr>
      <vt:lpstr>PowerPoint 演示文稿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Beauty of Poetry</dc:title>
  <cp:lastModifiedBy>贾 星宇</cp:lastModifiedBy>
  <cp:revision>12</cp:revision>
  <dcterms:modified xsi:type="dcterms:W3CDTF">2022-06-08T14:56:42Z</dcterms:modified>
</cp:coreProperties>
</file>